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66" r:id="rId7"/>
    <p:sldId id="267" r:id="rId8"/>
    <p:sldId id="278" r:id="rId9"/>
    <p:sldId id="277" r:id="rId10"/>
    <p:sldId id="285" r:id="rId11"/>
    <p:sldId id="279" r:id="rId12"/>
    <p:sldId id="284" r:id="rId13"/>
    <p:sldId id="283" r:id="rId14"/>
    <p:sldId id="281" r:id="rId15"/>
    <p:sldId id="282" r:id="rId16"/>
    <p:sldId id="275" r:id="rId17"/>
    <p:sldId id="28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9428A-C49C-44C0-B3AF-8A6D75B32665}" v="25" dt="2023-04-13T21:28:17.019"/>
    <p1510:client id="{17D84344-9D09-4207-8DB1-1204F6B5B4EB}" v="1558" dt="2023-04-13T20:13:48.486"/>
    <p1510:client id="{305DAFBA-75CC-4E4F-8104-BD68F39A24A1}" v="654" dt="2023-04-13T19:55:37.804"/>
    <p1510:client id="{37106EDD-45CF-493C-83C5-7D53755573C0}" v="23" dt="2023-04-13T06:53:42.022"/>
    <p1510:client id="{5C13A75E-D3A0-4F15-9509-13F301485DF4}" v="12" dt="2023-04-13T13:38:46.075"/>
    <p1510:client id="{6E08E599-33E8-4756-ABB9-3956DD1227E9}" v="42" dt="2023-04-13T06:59:46.892"/>
    <p1510:client id="{88D5A3EA-4A4A-45D7-854A-B73AE48E3EF8}" v="42" dt="2023-04-13T19:58:09.987"/>
    <p1510:client id="{A8CE5FBF-211F-431A-A953-C49BDEB1E026}" v="9" dt="2023-04-13T20:09:33.990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a Poudel" userId="S::vtp8302@wmich.edu::38b3ea59-fd66-420a-bf17-7c4e68b713d9" providerId="AD" clId="Web-{5C13A75E-D3A0-4F15-9509-13F301485DF4}"/>
    <pc:docChg chg="delSld modSld sldOrd">
      <pc:chgData name="Ananta Poudel" userId="S::vtp8302@wmich.edu::38b3ea59-fd66-420a-bf17-7c4e68b713d9" providerId="AD" clId="Web-{5C13A75E-D3A0-4F15-9509-13F301485DF4}" dt="2023-04-13T13:38:46.075" v="10" actId="20577"/>
      <pc:docMkLst>
        <pc:docMk/>
      </pc:docMkLst>
      <pc:sldChg chg="modSp">
        <pc:chgData name="Ananta Poudel" userId="S::vtp8302@wmich.edu::38b3ea59-fd66-420a-bf17-7c4e68b713d9" providerId="AD" clId="Web-{5C13A75E-D3A0-4F15-9509-13F301485DF4}" dt="2023-04-13T13:38:46.075" v="10" actId="20577"/>
        <pc:sldMkLst>
          <pc:docMk/>
          <pc:sldMk cId="2720718388" sldId="256"/>
        </pc:sldMkLst>
        <pc:spChg chg="mod">
          <ac:chgData name="Ananta Poudel" userId="S::vtp8302@wmich.edu::38b3ea59-fd66-420a-bf17-7c4e68b713d9" providerId="AD" clId="Web-{5C13A75E-D3A0-4F15-9509-13F301485DF4}" dt="2023-04-13T13:38:46.075" v="10" actId="20577"/>
          <ac:spMkLst>
            <pc:docMk/>
            <pc:sldMk cId="2720718388" sldId="256"/>
            <ac:spMk id="8" creationId="{6BBE0348-1527-4055-BA8A-E2754222743D}"/>
          </ac:spMkLst>
        </pc:spChg>
      </pc:sldChg>
      <pc:sldChg chg="del">
        <pc:chgData name="Ananta Poudel" userId="S::vtp8302@wmich.edu::38b3ea59-fd66-420a-bf17-7c4e68b713d9" providerId="AD" clId="Web-{5C13A75E-D3A0-4F15-9509-13F301485DF4}" dt="2023-04-13T13:03:23.601" v="8"/>
        <pc:sldMkLst>
          <pc:docMk/>
          <pc:sldMk cId="2826028905" sldId="263"/>
        </pc:sldMkLst>
      </pc:sldChg>
      <pc:sldChg chg="addSp modSp ord">
        <pc:chgData name="Ananta Poudel" userId="S::vtp8302@wmich.edu::38b3ea59-fd66-420a-bf17-7c4e68b713d9" providerId="AD" clId="Web-{5C13A75E-D3A0-4F15-9509-13F301485DF4}" dt="2023-04-13T13:03:15.788" v="7"/>
        <pc:sldMkLst>
          <pc:docMk/>
          <pc:sldMk cId="1494964449" sldId="278"/>
        </pc:sldMkLst>
        <pc:spChg chg="mod">
          <ac:chgData name="Ananta Poudel" userId="S::vtp8302@wmich.edu::38b3ea59-fd66-420a-bf17-7c4e68b713d9" providerId="AD" clId="Web-{5C13A75E-D3A0-4F15-9509-13F301485DF4}" dt="2023-04-13T13:01:28.660" v="1" actId="20577"/>
          <ac:spMkLst>
            <pc:docMk/>
            <pc:sldMk cId="1494964449" sldId="278"/>
            <ac:spMk id="4" creationId="{D812A0C2-BD38-FB4C-2C11-E10738DAF808}"/>
          </ac:spMkLst>
        </pc:spChg>
        <pc:picChg chg="add mod">
          <ac:chgData name="Ananta Poudel" userId="S::vtp8302@wmich.edu::38b3ea59-fd66-420a-bf17-7c4e68b713d9" providerId="AD" clId="Web-{5C13A75E-D3A0-4F15-9509-13F301485DF4}" dt="2023-04-13T13:02:04.426" v="6" actId="14100"/>
          <ac:picMkLst>
            <pc:docMk/>
            <pc:sldMk cId="1494964449" sldId="278"/>
            <ac:picMk id="3" creationId="{0ADCBD10-7888-5EA6-B2F0-77BDC6A84E8D}"/>
          </ac:picMkLst>
        </pc:picChg>
      </pc:sldChg>
    </pc:docChg>
  </pc:docChgLst>
  <pc:docChgLst>
    <pc:chgData name="Md Abiruzzaman Palok" userId="S::mhn9284@wmich.edu::9a72584d-37f6-44b8-b88e-dbfdae9c0adb" providerId="AD" clId="Web-{88D5A3EA-4A4A-45D7-854A-B73AE48E3EF8}"/>
    <pc:docChg chg="addSld delSld modSld">
      <pc:chgData name="Md Abiruzzaman Palok" userId="S::mhn9284@wmich.edu::9a72584d-37f6-44b8-b88e-dbfdae9c0adb" providerId="AD" clId="Web-{88D5A3EA-4A4A-45D7-854A-B73AE48E3EF8}" dt="2023-04-13T19:58:09.987" v="39"/>
      <pc:docMkLst>
        <pc:docMk/>
      </pc:docMkLst>
      <pc:sldChg chg="addSp delSp modSp">
        <pc:chgData name="Md Abiruzzaman Palok" userId="S::mhn9284@wmich.edu::9a72584d-37f6-44b8-b88e-dbfdae9c0adb" providerId="AD" clId="Web-{88D5A3EA-4A4A-45D7-854A-B73AE48E3EF8}" dt="2023-04-13T19:56:57.438" v="7" actId="1076"/>
        <pc:sldMkLst>
          <pc:docMk/>
          <pc:sldMk cId="4039808263" sldId="275"/>
        </pc:sldMkLst>
        <pc:picChg chg="add mod">
          <ac:chgData name="Md Abiruzzaman Palok" userId="S::mhn9284@wmich.edu::9a72584d-37f6-44b8-b88e-dbfdae9c0adb" providerId="AD" clId="Web-{88D5A3EA-4A4A-45D7-854A-B73AE48E3EF8}" dt="2023-04-13T19:56:57.438" v="7" actId="1076"/>
          <ac:picMkLst>
            <pc:docMk/>
            <pc:sldMk cId="4039808263" sldId="275"/>
            <ac:picMk id="2" creationId="{E2A7995C-E63C-E5A6-14CB-61094245552C}"/>
          </ac:picMkLst>
        </pc:picChg>
        <pc:picChg chg="del">
          <ac:chgData name="Md Abiruzzaman Palok" userId="S::mhn9284@wmich.edu::9a72584d-37f6-44b8-b88e-dbfdae9c0adb" providerId="AD" clId="Web-{88D5A3EA-4A4A-45D7-854A-B73AE48E3EF8}" dt="2023-04-13T19:56:32.906" v="0"/>
          <ac:picMkLst>
            <pc:docMk/>
            <pc:sldMk cId="4039808263" sldId="275"/>
            <ac:picMk id="29" creationId="{D2EF3B9D-8DC0-AE84-EFF9-96583B50745D}"/>
          </ac:picMkLst>
        </pc:picChg>
      </pc:sldChg>
      <pc:sldChg chg="del">
        <pc:chgData name="Md Abiruzzaman Palok" userId="S::mhn9284@wmich.edu::9a72584d-37f6-44b8-b88e-dbfdae9c0adb" providerId="AD" clId="Web-{88D5A3EA-4A4A-45D7-854A-B73AE48E3EF8}" dt="2023-04-13T19:58:09.987" v="39"/>
        <pc:sldMkLst>
          <pc:docMk/>
          <pc:sldMk cId="767611276" sldId="276"/>
        </pc:sldMkLst>
      </pc:sldChg>
      <pc:sldChg chg="modSp add replId">
        <pc:chgData name="Md Abiruzzaman Palok" userId="S::mhn9284@wmich.edu::9a72584d-37f6-44b8-b88e-dbfdae9c0adb" providerId="AD" clId="Web-{88D5A3EA-4A4A-45D7-854A-B73AE48E3EF8}" dt="2023-04-13T19:58:04.299" v="38" actId="1076"/>
        <pc:sldMkLst>
          <pc:docMk/>
          <pc:sldMk cId="196954812" sldId="286"/>
        </pc:sldMkLst>
        <pc:spChg chg="mod">
          <ac:chgData name="Md Abiruzzaman Palok" userId="S::mhn9284@wmich.edu::9a72584d-37f6-44b8-b88e-dbfdae9c0adb" providerId="AD" clId="Web-{88D5A3EA-4A4A-45D7-854A-B73AE48E3EF8}" dt="2023-04-13T19:57:53.251" v="36" actId="1076"/>
          <ac:spMkLst>
            <pc:docMk/>
            <pc:sldMk cId="196954812" sldId="286"/>
            <ac:spMk id="7" creationId="{069FBEC7-56A2-FF7E-7AC2-20213E802269}"/>
          </ac:spMkLst>
        </pc:spChg>
        <pc:spChg chg="mod">
          <ac:chgData name="Md Abiruzzaman Palok" userId="S::mhn9284@wmich.edu::9a72584d-37f6-44b8-b88e-dbfdae9c0adb" providerId="AD" clId="Web-{88D5A3EA-4A4A-45D7-854A-B73AE48E3EF8}" dt="2023-04-13T19:58:04.299" v="38" actId="1076"/>
          <ac:spMkLst>
            <pc:docMk/>
            <pc:sldMk cId="196954812" sldId="286"/>
            <ac:spMk id="8" creationId="{83B9EB5F-CDB4-2F4C-1B7D-1D329398DB23}"/>
          </ac:spMkLst>
        </pc:spChg>
      </pc:sldChg>
      <pc:sldChg chg="modSp add replId">
        <pc:chgData name="Md Abiruzzaman Palok" userId="S::mhn9284@wmich.edu::9a72584d-37f6-44b8-b88e-dbfdae9c0adb" providerId="AD" clId="Web-{88D5A3EA-4A4A-45D7-854A-B73AE48E3EF8}" dt="2023-04-13T19:57:43.720" v="33" actId="1076"/>
        <pc:sldMkLst>
          <pc:docMk/>
          <pc:sldMk cId="3789391491" sldId="287"/>
        </pc:sldMkLst>
        <pc:spChg chg="mod">
          <ac:chgData name="Md Abiruzzaman Palok" userId="S::mhn9284@wmich.edu::9a72584d-37f6-44b8-b88e-dbfdae9c0adb" providerId="AD" clId="Web-{88D5A3EA-4A4A-45D7-854A-B73AE48E3EF8}" dt="2023-04-13T19:57:43.720" v="33" actId="1076"/>
          <ac:spMkLst>
            <pc:docMk/>
            <pc:sldMk cId="3789391491" sldId="287"/>
            <ac:spMk id="8" creationId="{83B9EB5F-CDB4-2F4C-1B7D-1D329398DB23}"/>
          </ac:spMkLst>
        </pc:spChg>
      </pc:sldChg>
    </pc:docChg>
  </pc:docChgLst>
  <pc:docChgLst>
    <pc:chgData name="Tarin Nurany" userId="1d5b5b0e-d1ad-445c-84e1-a8515afa8775" providerId="ADAL" clId="{17D84344-9D09-4207-8DB1-1204F6B5B4EB}"/>
    <pc:docChg chg="undo custSel addSld modSld">
      <pc:chgData name="Tarin Nurany" userId="1d5b5b0e-d1ad-445c-84e1-a8515afa8775" providerId="ADAL" clId="{17D84344-9D09-4207-8DB1-1204F6B5B4EB}" dt="2023-04-13T20:13:48.486" v="1507" actId="20577"/>
      <pc:docMkLst>
        <pc:docMk/>
      </pc:docMkLst>
      <pc:sldChg chg="addSp delSp modSp mod setBg">
        <pc:chgData name="Tarin Nurany" userId="1d5b5b0e-d1ad-445c-84e1-a8515afa8775" providerId="ADAL" clId="{17D84344-9D09-4207-8DB1-1204F6B5B4EB}" dt="2023-04-13T18:08:10.555" v="218" actId="20577"/>
        <pc:sldMkLst>
          <pc:docMk/>
          <pc:sldMk cId="3111845695" sldId="271"/>
        </pc:sldMkLst>
        <pc:spChg chg="mod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3" creationId="{1167B644-3955-44BD-8140-FD5AD6294F09}"/>
          </ac:spMkLst>
        </pc:spChg>
        <pc:spChg chg="mod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4" creationId="{1BA44D22-2C67-436D-AB47-1C91A69B29EE}"/>
          </ac:spMkLst>
        </pc:spChg>
        <pc:spChg chg="mod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5" creationId="{E673DB5F-1A43-441F-953F-DA8BBE7299D4}"/>
          </ac:spMkLst>
        </pc:spChg>
        <pc:spChg chg="mod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22" creationId="{CBCA8D9B-86A6-46D0-8939-576472F48528}"/>
          </ac:spMkLst>
        </pc:spChg>
        <pc:spChg chg="add del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27" creationId="{EAB22036-3C95-47CA-8E92-698403EF9418}"/>
          </ac:spMkLst>
        </pc:spChg>
        <pc:spChg chg="add del">
          <ac:chgData name="Tarin Nurany" userId="1d5b5b0e-d1ad-445c-84e1-a8515afa8775" providerId="ADAL" clId="{17D84344-9D09-4207-8DB1-1204F6B5B4EB}" dt="2023-04-13T18:02:39.685" v="18" actId="26606"/>
          <ac:spMkLst>
            <pc:docMk/>
            <pc:sldMk cId="3111845695" sldId="271"/>
            <ac:spMk id="29" creationId="{4B963C5B-C292-4B20-9EC4-89C35372DABB}"/>
          </ac:spMkLst>
        </pc:spChg>
        <pc:graphicFrameChg chg="mod ord modGraphic">
          <ac:chgData name="Tarin Nurany" userId="1d5b5b0e-d1ad-445c-84e1-a8515afa8775" providerId="ADAL" clId="{17D84344-9D09-4207-8DB1-1204F6B5B4EB}" dt="2023-04-13T18:08:10.555" v="218" actId="20577"/>
          <ac:graphicFrameMkLst>
            <pc:docMk/>
            <pc:sldMk cId="3111845695" sldId="271"/>
            <ac:graphicFrameMk id="12" creationId="{B92EBB33-86ED-44CD-B655-52737F569C50}"/>
          </ac:graphicFrameMkLst>
        </pc:graphicFrameChg>
        <pc:picChg chg="add mod ord">
          <ac:chgData name="Tarin Nurany" userId="1d5b5b0e-d1ad-445c-84e1-a8515afa8775" providerId="ADAL" clId="{17D84344-9D09-4207-8DB1-1204F6B5B4EB}" dt="2023-04-13T18:02:39.685" v="18" actId="26606"/>
          <ac:picMkLst>
            <pc:docMk/>
            <pc:sldMk cId="3111845695" sldId="271"/>
            <ac:picMk id="6" creationId="{B4234C42-5B0A-1601-1418-6DA95334EE74}"/>
          </ac:picMkLst>
        </pc:picChg>
      </pc:sldChg>
      <pc:sldChg chg="addSp delSp modSp mod">
        <pc:chgData name="Tarin Nurany" userId="1d5b5b0e-d1ad-445c-84e1-a8515afa8775" providerId="ADAL" clId="{17D84344-9D09-4207-8DB1-1204F6B5B4EB}" dt="2023-04-13T20:11:53.132" v="1496" actId="20577"/>
        <pc:sldMkLst>
          <pc:docMk/>
          <pc:sldMk cId="1291210508" sldId="277"/>
        </pc:sldMkLst>
        <pc:spChg chg="add mod">
          <ac:chgData name="Tarin Nurany" userId="1d5b5b0e-d1ad-445c-84e1-a8515afa8775" providerId="ADAL" clId="{17D84344-9D09-4207-8DB1-1204F6B5B4EB}" dt="2023-04-13T20:11:53.132" v="1496" actId="20577"/>
          <ac:spMkLst>
            <pc:docMk/>
            <pc:sldMk cId="1291210508" sldId="277"/>
            <ac:spMk id="2" creationId="{19E20D27-B207-9D05-53DC-CEC405C75368}"/>
          </ac:spMkLst>
        </pc:spChg>
        <pc:spChg chg="add del mod">
          <ac:chgData name="Tarin Nurany" userId="1d5b5b0e-d1ad-445c-84e1-a8515afa8775" providerId="ADAL" clId="{17D84344-9D09-4207-8DB1-1204F6B5B4EB}" dt="2023-04-13T19:17:51.268" v="1156" actId="478"/>
          <ac:spMkLst>
            <pc:docMk/>
            <pc:sldMk cId="1291210508" sldId="277"/>
            <ac:spMk id="3" creationId="{DBCC8AC7-809C-8A72-28F8-B482C65E236C}"/>
          </ac:spMkLst>
        </pc:spChg>
        <pc:spChg chg="mod">
          <ac:chgData name="Tarin Nurany" userId="1d5b5b0e-d1ad-445c-84e1-a8515afa8775" providerId="ADAL" clId="{17D84344-9D09-4207-8DB1-1204F6B5B4EB}" dt="2023-04-13T19:20:01.023" v="1209" actId="1076"/>
          <ac:spMkLst>
            <pc:docMk/>
            <pc:sldMk cId="1291210508" sldId="277"/>
            <ac:spMk id="13" creationId="{9CC283B2-5AAE-E349-067B-A8A3DDB42450}"/>
          </ac:spMkLst>
        </pc:spChg>
        <pc:picChg chg="mod">
          <ac:chgData name="Tarin Nurany" userId="1d5b5b0e-d1ad-445c-84e1-a8515afa8775" providerId="ADAL" clId="{17D84344-9D09-4207-8DB1-1204F6B5B4EB}" dt="2023-04-13T19:20:13.708" v="1210" actId="1076"/>
          <ac:picMkLst>
            <pc:docMk/>
            <pc:sldMk cId="1291210508" sldId="277"/>
            <ac:picMk id="17" creationId="{3F2D2797-E59C-22FD-6CDC-275969E2C1C8}"/>
          </ac:picMkLst>
        </pc:picChg>
        <pc:picChg chg="mod">
          <ac:chgData name="Tarin Nurany" userId="1d5b5b0e-d1ad-445c-84e1-a8515afa8775" providerId="ADAL" clId="{17D84344-9D09-4207-8DB1-1204F6B5B4EB}" dt="2023-04-13T19:20:22.035" v="1211" actId="1076"/>
          <ac:picMkLst>
            <pc:docMk/>
            <pc:sldMk cId="1291210508" sldId="277"/>
            <ac:picMk id="19" creationId="{4F873DB5-C930-C361-40E2-F68A5F4ABC6A}"/>
          </ac:picMkLst>
        </pc:picChg>
      </pc:sldChg>
      <pc:sldChg chg="addSp delSp modSp mod">
        <pc:chgData name="Tarin Nurany" userId="1d5b5b0e-d1ad-445c-84e1-a8515afa8775" providerId="ADAL" clId="{17D84344-9D09-4207-8DB1-1204F6B5B4EB}" dt="2023-04-13T19:05:37.890" v="867" actId="1076"/>
        <pc:sldMkLst>
          <pc:docMk/>
          <pc:sldMk cId="1494964449" sldId="278"/>
        </pc:sldMkLst>
        <pc:spChg chg="mod ord">
          <ac:chgData name="Tarin Nurany" userId="1d5b5b0e-d1ad-445c-84e1-a8515afa8775" providerId="ADAL" clId="{17D84344-9D09-4207-8DB1-1204F6B5B4EB}" dt="2023-04-13T19:03:29.362" v="853" actId="1076"/>
          <ac:spMkLst>
            <pc:docMk/>
            <pc:sldMk cId="1494964449" sldId="278"/>
            <ac:spMk id="2" creationId="{706D93D7-6639-C1A0-80E6-EB04C4D1470D}"/>
          </ac:spMkLst>
        </pc:spChg>
        <pc:spChg chg="add del">
          <ac:chgData name="Tarin Nurany" userId="1d5b5b0e-d1ad-445c-84e1-a8515afa8775" providerId="ADAL" clId="{17D84344-9D09-4207-8DB1-1204F6B5B4EB}" dt="2023-04-13T19:04:09.249" v="857" actId="478"/>
          <ac:spMkLst>
            <pc:docMk/>
            <pc:sldMk cId="1494964449" sldId="278"/>
            <ac:spMk id="4" creationId="{D812A0C2-BD38-FB4C-2C11-E10738DAF808}"/>
          </ac:spMkLst>
        </pc:spChg>
        <pc:spChg chg="mod ord">
          <ac:chgData name="Tarin Nurany" userId="1d5b5b0e-d1ad-445c-84e1-a8515afa8775" providerId="ADAL" clId="{17D84344-9D09-4207-8DB1-1204F6B5B4EB}" dt="2023-04-13T19:05:23.448" v="865" actId="1076"/>
          <ac:spMkLst>
            <pc:docMk/>
            <pc:sldMk cId="1494964449" sldId="278"/>
            <ac:spMk id="10" creationId="{BF86723A-0BB0-86CB-D09F-31FC726ADEE1}"/>
          </ac:spMkLst>
        </pc:spChg>
        <pc:spChg chg="add del mod">
          <ac:chgData name="Tarin Nurany" userId="1d5b5b0e-d1ad-445c-84e1-a8515afa8775" providerId="ADAL" clId="{17D84344-9D09-4207-8DB1-1204F6B5B4EB}" dt="2023-04-13T19:05:03.307" v="863" actId="14100"/>
          <ac:spMkLst>
            <pc:docMk/>
            <pc:sldMk cId="1494964449" sldId="278"/>
            <ac:spMk id="11" creationId="{040B5247-D698-F3A7-89A7-A0C33513B4A6}"/>
          </ac:spMkLst>
        </pc:spChg>
        <pc:picChg chg="mod ord">
          <ac:chgData name="Tarin Nurany" userId="1d5b5b0e-d1ad-445c-84e1-a8515afa8775" providerId="ADAL" clId="{17D84344-9D09-4207-8DB1-1204F6B5B4EB}" dt="2023-04-13T19:05:37.890" v="867" actId="1076"/>
          <ac:picMkLst>
            <pc:docMk/>
            <pc:sldMk cId="1494964449" sldId="278"/>
            <ac:picMk id="3" creationId="{0ADCBD10-7888-5EA6-B2F0-77BDC6A84E8D}"/>
          </ac:picMkLst>
        </pc:picChg>
      </pc:sldChg>
      <pc:sldChg chg="modSp mod">
        <pc:chgData name="Tarin Nurany" userId="1d5b5b0e-d1ad-445c-84e1-a8515afa8775" providerId="ADAL" clId="{17D84344-9D09-4207-8DB1-1204F6B5B4EB}" dt="2023-04-13T19:54:07.051" v="1487" actId="20577"/>
        <pc:sldMkLst>
          <pc:docMk/>
          <pc:sldMk cId="2373927284" sldId="281"/>
        </pc:sldMkLst>
        <pc:spChg chg="mod">
          <ac:chgData name="Tarin Nurany" userId="1d5b5b0e-d1ad-445c-84e1-a8515afa8775" providerId="ADAL" clId="{17D84344-9D09-4207-8DB1-1204F6B5B4EB}" dt="2023-04-13T19:54:07.051" v="1487" actId="20577"/>
          <ac:spMkLst>
            <pc:docMk/>
            <pc:sldMk cId="2373927284" sldId="281"/>
            <ac:spMk id="4" creationId="{D812A0C2-BD38-FB4C-2C11-E10738DAF808}"/>
          </ac:spMkLst>
        </pc:spChg>
      </pc:sldChg>
      <pc:sldChg chg="addSp delSp modSp add mod">
        <pc:chgData name="Tarin Nurany" userId="1d5b5b0e-d1ad-445c-84e1-a8515afa8775" providerId="ADAL" clId="{17D84344-9D09-4207-8DB1-1204F6B5B4EB}" dt="2023-04-13T20:13:48.486" v="1507" actId="20577"/>
        <pc:sldMkLst>
          <pc:docMk/>
          <pc:sldMk cId="3548059404" sldId="285"/>
        </pc:sldMkLst>
        <pc:spChg chg="add del mod">
          <ac:chgData name="Tarin Nurany" userId="1d5b5b0e-d1ad-445c-84e1-a8515afa8775" providerId="ADAL" clId="{17D84344-9D09-4207-8DB1-1204F6B5B4EB}" dt="2023-04-13T18:47:34.116" v="765"/>
          <ac:spMkLst>
            <pc:docMk/>
            <pc:sldMk cId="3548059404" sldId="285"/>
            <ac:spMk id="9" creationId="{EDF4F223-ADA3-2ED1-3712-8A3E73AEFADC}"/>
          </ac:spMkLst>
        </pc:spChg>
        <pc:spChg chg="mod">
          <ac:chgData name="Tarin Nurany" userId="1d5b5b0e-d1ad-445c-84e1-a8515afa8775" providerId="ADAL" clId="{17D84344-9D09-4207-8DB1-1204F6B5B4EB}" dt="2023-04-13T19:27:00.147" v="1402" actId="1076"/>
          <ac:spMkLst>
            <pc:docMk/>
            <pc:sldMk cId="3548059404" sldId="285"/>
            <ac:spMk id="10" creationId="{BF86723A-0BB0-86CB-D09F-31FC726ADEE1}"/>
          </ac:spMkLst>
        </pc:spChg>
        <pc:spChg chg="mod">
          <ac:chgData name="Tarin Nurany" userId="1d5b5b0e-d1ad-445c-84e1-a8515afa8775" providerId="ADAL" clId="{17D84344-9D09-4207-8DB1-1204F6B5B4EB}" dt="2023-04-13T19:27:24.946" v="1405" actId="14100"/>
          <ac:spMkLst>
            <pc:docMk/>
            <pc:sldMk cId="3548059404" sldId="285"/>
            <ac:spMk id="11" creationId="{040B5247-D698-F3A7-89A7-A0C33513B4A6}"/>
          </ac:spMkLst>
        </pc:spChg>
        <pc:spChg chg="mod">
          <ac:chgData name="Tarin Nurany" userId="1d5b5b0e-d1ad-445c-84e1-a8515afa8775" providerId="ADAL" clId="{17D84344-9D09-4207-8DB1-1204F6B5B4EB}" dt="2023-04-13T18:18:41.105" v="288" actId="20577"/>
          <ac:spMkLst>
            <pc:docMk/>
            <pc:sldMk cId="3548059404" sldId="285"/>
            <ac:spMk id="12" creationId="{65129361-E8EF-E688-5B50-7324514D9926}"/>
          </ac:spMkLst>
        </pc:spChg>
        <pc:spChg chg="mod">
          <ac:chgData name="Tarin Nurany" userId="1d5b5b0e-d1ad-445c-84e1-a8515afa8775" providerId="ADAL" clId="{17D84344-9D09-4207-8DB1-1204F6B5B4EB}" dt="2023-04-13T19:25:42.377" v="1320" actId="5793"/>
          <ac:spMkLst>
            <pc:docMk/>
            <pc:sldMk cId="3548059404" sldId="285"/>
            <ac:spMk id="13" creationId="{9CC283B2-5AAE-E349-067B-A8A3DDB42450}"/>
          </ac:spMkLst>
        </pc:spChg>
        <pc:spChg chg="add mod">
          <ac:chgData name="Tarin Nurany" userId="1d5b5b0e-d1ad-445c-84e1-a8515afa8775" providerId="ADAL" clId="{17D84344-9D09-4207-8DB1-1204F6B5B4EB}" dt="2023-04-13T20:13:48.486" v="1507" actId="20577"/>
          <ac:spMkLst>
            <pc:docMk/>
            <pc:sldMk cId="3548059404" sldId="285"/>
            <ac:spMk id="14" creationId="{3E22B939-B46B-42E3-D8E7-CF09791C52A1}"/>
          </ac:spMkLst>
        </pc:spChg>
        <pc:picChg chg="add del mod">
          <ac:chgData name="Tarin Nurany" userId="1d5b5b0e-d1ad-445c-84e1-a8515afa8775" providerId="ADAL" clId="{17D84344-9D09-4207-8DB1-1204F6B5B4EB}" dt="2023-04-13T18:22:31.205" v="296" actId="478"/>
          <ac:picMkLst>
            <pc:docMk/>
            <pc:sldMk cId="3548059404" sldId="285"/>
            <ac:picMk id="3" creationId="{8BA68848-E495-416C-BC57-2F74C4B44253}"/>
          </ac:picMkLst>
        </pc:picChg>
        <pc:picChg chg="add del mod">
          <ac:chgData name="Tarin Nurany" userId="1d5b5b0e-d1ad-445c-84e1-a8515afa8775" providerId="ADAL" clId="{17D84344-9D09-4207-8DB1-1204F6B5B4EB}" dt="2023-04-13T18:39:06.962" v="415" actId="478"/>
          <ac:picMkLst>
            <pc:docMk/>
            <pc:sldMk cId="3548059404" sldId="285"/>
            <ac:picMk id="5" creationId="{0AF3A000-999B-C251-4893-B2DDB49CED66}"/>
          </ac:picMkLst>
        </pc:picChg>
        <pc:picChg chg="add mod">
          <ac:chgData name="Tarin Nurany" userId="1d5b5b0e-d1ad-445c-84e1-a8515afa8775" providerId="ADAL" clId="{17D84344-9D09-4207-8DB1-1204F6B5B4EB}" dt="2023-04-13T18:46:05.221" v="712" actId="1076"/>
          <ac:picMkLst>
            <pc:docMk/>
            <pc:sldMk cId="3548059404" sldId="285"/>
            <ac:picMk id="7" creationId="{334D3279-07C8-CE7E-B5F9-CF8912A62133}"/>
          </ac:picMkLst>
        </pc:picChg>
        <pc:picChg chg="add mod">
          <ac:chgData name="Tarin Nurany" userId="1d5b5b0e-d1ad-445c-84e1-a8515afa8775" providerId="ADAL" clId="{17D84344-9D09-4207-8DB1-1204F6B5B4EB}" dt="2023-04-13T18:40:41.590" v="418" actId="571"/>
          <ac:picMkLst>
            <pc:docMk/>
            <pc:sldMk cId="3548059404" sldId="285"/>
            <ac:picMk id="8" creationId="{E37F7F68-28C5-E245-D7E8-95F81A1754B1}"/>
          </ac:picMkLst>
        </pc:picChg>
        <pc:picChg chg="del mod">
          <ac:chgData name="Tarin Nurany" userId="1d5b5b0e-d1ad-445c-84e1-a8515afa8775" providerId="ADAL" clId="{17D84344-9D09-4207-8DB1-1204F6B5B4EB}" dt="2023-04-13T18:21:30.668" v="290" actId="478"/>
          <ac:picMkLst>
            <pc:docMk/>
            <pc:sldMk cId="3548059404" sldId="285"/>
            <ac:picMk id="17" creationId="{3F2D2797-E59C-22FD-6CDC-275969E2C1C8}"/>
          </ac:picMkLst>
        </pc:picChg>
        <pc:picChg chg="del">
          <ac:chgData name="Tarin Nurany" userId="1d5b5b0e-d1ad-445c-84e1-a8515afa8775" providerId="ADAL" clId="{17D84344-9D09-4207-8DB1-1204F6B5B4EB}" dt="2023-04-13T18:21:38.040" v="292" actId="478"/>
          <ac:picMkLst>
            <pc:docMk/>
            <pc:sldMk cId="3548059404" sldId="285"/>
            <ac:picMk id="19" creationId="{4F873DB5-C930-C361-40E2-F68A5F4ABC6A}"/>
          </ac:picMkLst>
        </pc:picChg>
      </pc:sldChg>
    </pc:docChg>
  </pc:docChgLst>
  <pc:docChgLst>
    <pc:chgData name="Ananta Poudel" userId="S::vtp8302@wmich.edu::38b3ea59-fd66-420a-bf17-7c4e68b713d9" providerId="AD" clId="Web-{A8CE5FBF-211F-431A-A953-C49BDEB1E026}"/>
    <pc:docChg chg="modSld">
      <pc:chgData name="Ananta Poudel" userId="S::vtp8302@wmich.edu::38b3ea59-fd66-420a-bf17-7c4e68b713d9" providerId="AD" clId="Web-{A8CE5FBF-211F-431A-A953-C49BDEB1E026}" dt="2023-04-13T20:09:33.990" v="7" actId="1076"/>
      <pc:docMkLst>
        <pc:docMk/>
      </pc:docMkLst>
      <pc:sldChg chg="addSp delSp modSp">
        <pc:chgData name="Ananta Poudel" userId="S::vtp8302@wmich.edu::38b3ea59-fd66-420a-bf17-7c4e68b713d9" providerId="AD" clId="Web-{A8CE5FBF-211F-431A-A953-C49BDEB1E026}" dt="2023-04-13T20:09:33.990" v="7" actId="1076"/>
        <pc:sldMkLst>
          <pc:docMk/>
          <pc:sldMk cId="1494964449" sldId="278"/>
        </pc:sldMkLst>
        <pc:picChg chg="del">
          <ac:chgData name="Ananta Poudel" userId="S::vtp8302@wmich.edu::38b3ea59-fd66-420a-bf17-7c4e68b713d9" providerId="AD" clId="Web-{A8CE5FBF-211F-431A-A953-C49BDEB1E026}" dt="2023-04-13T20:08:46.989" v="0"/>
          <ac:picMkLst>
            <pc:docMk/>
            <pc:sldMk cId="1494964449" sldId="278"/>
            <ac:picMk id="3" creationId="{0ADCBD10-7888-5EA6-B2F0-77BDC6A84E8D}"/>
          </ac:picMkLst>
        </pc:picChg>
        <pc:picChg chg="add mod">
          <ac:chgData name="Ananta Poudel" userId="S::vtp8302@wmich.edu::38b3ea59-fd66-420a-bf17-7c4e68b713d9" providerId="AD" clId="Web-{A8CE5FBF-211F-431A-A953-C49BDEB1E026}" dt="2023-04-13T20:09:33.990" v="7" actId="1076"/>
          <ac:picMkLst>
            <pc:docMk/>
            <pc:sldMk cId="1494964449" sldId="278"/>
            <ac:picMk id="5" creationId="{00EDD024-51F2-C7CD-790A-CD9336E3A229}"/>
          </ac:picMkLst>
        </pc:picChg>
      </pc:sldChg>
    </pc:docChg>
  </pc:docChgLst>
  <pc:docChgLst>
    <pc:chgData name="Jiadong Gui" userId="S::jdw9991@wmich.edu::a3d908d6-7326-4ae2-bf83-0f21f442dd2c" providerId="AD" clId="Web-{6E08E599-33E8-4756-ABB9-3956DD1227E9}"/>
    <pc:docChg chg="addSld delSld modSld">
      <pc:chgData name="Jiadong Gui" userId="S::jdw9991@wmich.edu::a3d908d6-7326-4ae2-bf83-0f21f442dd2c" providerId="AD" clId="Web-{6E08E599-33E8-4756-ABB9-3956DD1227E9}" dt="2023-04-13T06:59:43.080" v="45" actId="20577"/>
      <pc:docMkLst>
        <pc:docMk/>
      </pc:docMkLst>
      <pc:sldChg chg="modSp add del">
        <pc:chgData name="Jiadong Gui" userId="S::jdw9991@wmich.edu::a3d908d6-7326-4ae2-bf83-0f21f442dd2c" providerId="AD" clId="Web-{6E08E599-33E8-4756-ABB9-3956DD1227E9}" dt="2023-04-13T06:59:43.080" v="45" actId="20577"/>
        <pc:sldMkLst>
          <pc:docMk/>
          <pc:sldMk cId="2106347884" sldId="266"/>
        </pc:sldMkLst>
        <pc:spChg chg="mod">
          <ac:chgData name="Jiadong Gui" userId="S::jdw9991@wmich.edu::a3d908d6-7326-4ae2-bf83-0f21f442dd2c" providerId="AD" clId="Web-{6E08E599-33E8-4756-ABB9-3956DD1227E9}" dt="2023-04-13T06:59:43.080" v="45" actId="20577"/>
          <ac:spMkLst>
            <pc:docMk/>
            <pc:sldMk cId="2106347884" sldId="266"/>
            <ac:spMk id="18" creationId="{87F2C169-25EA-4609-BC8A-BCA7C433EEE4}"/>
          </ac:spMkLst>
        </pc:spChg>
      </pc:sldChg>
    </pc:docChg>
  </pc:docChgLst>
  <pc:docChgLst>
    <pc:chgData name="Jiadong Gui" userId="S::jdw9991@wmich.edu::a3d908d6-7326-4ae2-bf83-0f21f442dd2c" providerId="AD" clId="Web-{37106EDD-45CF-493C-83C5-7D53755573C0}"/>
    <pc:docChg chg="modSld">
      <pc:chgData name="Jiadong Gui" userId="S::jdw9991@wmich.edu::a3d908d6-7326-4ae2-bf83-0f21f442dd2c" providerId="AD" clId="Web-{37106EDD-45CF-493C-83C5-7D53755573C0}" dt="2023-04-13T06:53:42.022" v="22" actId="20577"/>
      <pc:docMkLst>
        <pc:docMk/>
      </pc:docMkLst>
      <pc:sldChg chg="delSp modSp">
        <pc:chgData name="Jiadong Gui" userId="S::jdw9991@wmich.edu::a3d908d6-7326-4ae2-bf83-0f21f442dd2c" providerId="AD" clId="Web-{37106EDD-45CF-493C-83C5-7D53755573C0}" dt="2023-04-13T06:53:42.022" v="22" actId="20577"/>
        <pc:sldMkLst>
          <pc:docMk/>
          <pc:sldMk cId="2106347884" sldId="266"/>
        </pc:sldMkLst>
        <pc:spChg chg="mod">
          <ac:chgData name="Jiadong Gui" userId="S::jdw9991@wmich.edu::a3d908d6-7326-4ae2-bf83-0f21f442dd2c" providerId="AD" clId="Web-{37106EDD-45CF-493C-83C5-7D53755573C0}" dt="2023-04-13T06:53:42.022" v="22" actId="20577"/>
          <ac:spMkLst>
            <pc:docMk/>
            <pc:sldMk cId="2106347884" sldId="266"/>
            <ac:spMk id="18" creationId="{87F2C169-25EA-4609-BC8A-BCA7C433EEE4}"/>
          </ac:spMkLst>
        </pc:spChg>
        <pc:spChg chg="del">
          <ac:chgData name="Jiadong Gui" userId="S::jdw9991@wmich.edu::a3d908d6-7326-4ae2-bf83-0f21f442dd2c" providerId="AD" clId="Web-{37106EDD-45CF-493C-83C5-7D53755573C0}" dt="2023-04-13T06:48:38.093" v="19"/>
          <ac:spMkLst>
            <pc:docMk/>
            <pc:sldMk cId="2106347884" sldId="266"/>
            <ac:spMk id="20" creationId="{6DB8AAF6-0D0C-4F4F-A10E-6A66E4A7BEC3}"/>
          </ac:spMkLst>
        </pc:spChg>
      </pc:sldChg>
    </pc:docChg>
  </pc:docChgLst>
  <pc:docChgLst>
    <pc:chgData name="Md Abiruzzaman Palok" userId="9a72584d-37f6-44b8-b88e-dbfdae9c0adb" providerId="ADAL" clId="{0C59428A-C49C-44C0-B3AF-8A6D75B32665}"/>
    <pc:docChg chg="undo custSel modSld sldOrd">
      <pc:chgData name="Md Abiruzzaman Palok" userId="9a72584d-37f6-44b8-b88e-dbfdae9c0adb" providerId="ADAL" clId="{0C59428A-C49C-44C0-B3AF-8A6D75B32665}" dt="2023-04-13T22:33:52.871" v="274" actId="20577"/>
      <pc:docMkLst>
        <pc:docMk/>
      </pc:docMkLst>
      <pc:sldChg chg="addSp delSp modSp mod modAnim">
        <pc:chgData name="Md Abiruzzaman Palok" userId="9a72584d-37f6-44b8-b88e-dbfdae9c0adb" providerId="ADAL" clId="{0C59428A-C49C-44C0-B3AF-8A6D75B32665}" dt="2023-04-13T21:28:17.019" v="253"/>
        <pc:sldMkLst>
          <pc:docMk/>
          <pc:sldMk cId="1074753820" sldId="267"/>
        </pc:sldMkLst>
        <pc:spChg chg="del">
          <ac:chgData name="Md Abiruzzaman Palok" userId="9a72584d-37f6-44b8-b88e-dbfdae9c0adb" providerId="ADAL" clId="{0C59428A-C49C-44C0-B3AF-8A6D75B32665}" dt="2023-04-13T21:22:08.380" v="80" actId="478"/>
          <ac:spMkLst>
            <pc:docMk/>
            <pc:sldMk cId="1074753820" sldId="267"/>
            <ac:spMk id="3" creationId="{88BDA17F-F303-4811-96C4-AD8A09ABEC11}"/>
          </ac:spMkLst>
        </pc:spChg>
        <pc:spChg chg="del">
          <ac:chgData name="Md Abiruzzaman Palok" userId="9a72584d-37f6-44b8-b88e-dbfdae9c0adb" providerId="ADAL" clId="{0C59428A-C49C-44C0-B3AF-8A6D75B32665}" dt="2023-04-13T21:22:08.380" v="80" actId="478"/>
          <ac:spMkLst>
            <pc:docMk/>
            <pc:sldMk cId="1074753820" sldId="267"/>
            <ac:spMk id="4" creationId="{F6D5CF6D-DC44-4734-988C-0AAA60D5F7E2}"/>
          </ac:spMkLst>
        </pc:spChg>
        <pc:spChg chg="del">
          <ac:chgData name="Md Abiruzzaman Palok" userId="9a72584d-37f6-44b8-b88e-dbfdae9c0adb" providerId="ADAL" clId="{0C59428A-C49C-44C0-B3AF-8A6D75B32665}" dt="2023-04-13T21:22:08.380" v="80" actId="478"/>
          <ac:spMkLst>
            <pc:docMk/>
            <pc:sldMk cId="1074753820" sldId="267"/>
            <ac:spMk id="5" creationId="{3E08B9AF-847F-4250-A53B-82D9036A5EBF}"/>
          </ac:spMkLst>
        </pc:spChg>
        <pc:spChg chg="add mod">
          <ac:chgData name="Md Abiruzzaman Palok" userId="9a72584d-37f6-44b8-b88e-dbfdae9c0adb" providerId="ADAL" clId="{0C59428A-C49C-44C0-B3AF-8A6D75B32665}" dt="2023-04-13T21:27:45.714" v="247" actId="165"/>
          <ac:spMkLst>
            <pc:docMk/>
            <pc:sldMk cId="1074753820" sldId="267"/>
            <ac:spMk id="11" creationId="{880C9F1E-06E6-2112-30E1-8CEB054BE3AB}"/>
          </ac:spMkLst>
        </pc:spChg>
        <pc:spChg chg="mod">
          <ac:chgData name="Md Abiruzzaman Palok" userId="9a72584d-37f6-44b8-b88e-dbfdae9c0adb" providerId="ADAL" clId="{0C59428A-C49C-44C0-B3AF-8A6D75B32665}" dt="2023-04-13T21:27:45.714" v="247" actId="165"/>
          <ac:spMkLst>
            <pc:docMk/>
            <pc:sldMk cId="1074753820" sldId="267"/>
            <ac:spMk id="16" creationId="{264ADEB9-8BA9-B39F-B334-021DD5B23B76}"/>
          </ac:spMkLst>
        </pc:spChg>
        <pc:spChg chg="mod">
          <ac:chgData name="Md Abiruzzaman Palok" userId="9a72584d-37f6-44b8-b88e-dbfdae9c0adb" providerId="ADAL" clId="{0C59428A-C49C-44C0-B3AF-8A6D75B32665}" dt="2023-04-13T21:25:31.110" v="221" actId="14100"/>
          <ac:spMkLst>
            <pc:docMk/>
            <pc:sldMk cId="1074753820" sldId="267"/>
            <ac:spMk id="19" creationId="{AB6583FE-B653-4C01-9ADF-EC8514A0B5ED}"/>
          </ac:spMkLst>
        </pc:spChg>
        <pc:spChg chg="mod">
          <ac:chgData name="Md Abiruzzaman Palok" userId="9a72584d-37f6-44b8-b88e-dbfdae9c0adb" providerId="ADAL" clId="{0C59428A-C49C-44C0-B3AF-8A6D75B32665}" dt="2023-04-13T21:27:45.714" v="247" actId="165"/>
          <ac:spMkLst>
            <pc:docMk/>
            <pc:sldMk cId="1074753820" sldId="267"/>
            <ac:spMk id="22" creationId="{B338F06C-63FB-3817-9A41-F8BF0755BBBC}"/>
          </ac:spMkLst>
        </pc:spChg>
        <pc:spChg chg="mod">
          <ac:chgData name="Md Abiruzzaman Palok" userId="9a72584d-37f6-44b8-b88e-dbfdae9c0adb" providerId="ADAL" clId="{0C59428A-C49C-44C0-B3AF-8A6D75B32665}" dt="2023-04-13T21:24:31.204" v="143" actId="571"/>
          <ac:spMkLst>
            <pc:docMk/>
            <pc:sldMk cId="1074753820" sldId="267"/>
            <ac:spMk id="26" creationId="{8B1450CA-13A0-CFF5-130D-FCA58FBD88CB}"/>
          </ac:spMkLst>
        </pc:spChg>
        <pc:spChg chg="mod">
          <ac:chgData name="Md Abiruzzaman Palok" userId="9a72584d-37f6-44b8-b88e-dbfdae9c0adb" providerId="ADAL" clId="{0C59428A-C49C-44C0-B3AF-8A6D75B32665}" dt="2023-04-13T21:24:31.204" v="143" actId="571"/>
          <ac:spMkLst>
            <pc:docMk/>
            <pc:sldMk cId="1074753820" sldId="267"/>
            <ac:spMk id="30" creationId="{B35D7F9B-F44B-FC45-368A-F22BCB866B65}"/>
          </ac:spMkLst>
        </pc:spChg>
        <pc:spChg chg="mod">
          <ac:chgData name="Md Abiruzzaman Palok" userId="9a72584d-37f6-44b8-b88e-dbfdae9c0adb" providerId="ADAL" clId="{0C59428A-C49C-44C0-B3AF-8A6D75B32665}" dt="2023-04-13T21:24:31.204" v="143" actId="571"/>
          <ac:spMkLst>
            <pc:docMk/>
            <pc:sldMk cId="1074753820" sldId="267"/>
            <ac:spMk id="34" creationId="{63DBB527-35E4-69C3-AEBC-982D4DA628EF}"/>
          </ac:spMkLst>
        </pc:spChg>
        <pc:spChg chg="add mod">
          <ac:chgData name="Md Abiruzzaman Palok" userId="9a72584d-37f6-44b8-b88e-dbfdae9c0adb" providerId="ADAL" clId="{0C59428A-C49C-44C0-B3AF-8A6D75B32665}" dt="2023-04-13T21:25:08.375" v="157" actId="1076"/>
          <ac:spMkLst>
            <pc:docMk/>
            <pc:sldMk cId="1074753820" sldId="267"/>
            <ac:spMk id="36" creationId="{3D94E2D2-D410-5ED4-976C-FCBE10A81957}"/>
          </ac:spMkLst>
        </pc:spChg>
        <pc:grpChg chg="add mod topLvl">
          <ac:chgData name="Md Abiruzzaman Palok" userId="9a72584d-37f6-44b8-b88e-dbfdae9c0adb" providerId="ADAL" clId="{0C59428A-C49C-44C0-B3AF-8A6D75B32665}" dt="2023-04-13T21:27:45.714" v="247" actId="165"/>
          <ac:grpSpMkLst>
            <pc:docMk/>
            <pc:sldMk cId="1074753820" sldId="267"/>
            <ac:grpSpMk id="12" creationId="{CED1637F-04EC-543A-39C8-1221CD1D3ABC}"/>
          </ac:grpSpMkLst>
        </pc:grpChg>
        <pc:grpChg chg="add mod topLvl">
          <ac:chgData name="Md Abiruzzaman Palok" userId="9a72584d-37f6-44b8-b88e-dbfdae9c0adb" providerId="ADAL" clId="{0C59428A-C49C-44C0-B3AF-8A6D75B32665}" dt="2023-04-13T21:27:45.714" v="247" actId="165"/>
          <ac:grpSpMkLst>
            <pc:docMk/>
            <pc:sldMk cId="1074753820" sldId="267"/>
            <ac:grpSpMk id="13" creationId="{D053212A-B782-5055-9056-839DAFE8EDF9}"/>
          </ac:grpSpMkLst>
        </pc:grpChg>
        <pc:grpChg chg="add mod topLvl">
          <ac:chgData name="Md Abiruzzaman Palok" userId="9a72584d-37f6-44b8-b88e-dbfdae9c0adb" providerId="ADAL" clId="{0C59428A-C49C-44C0-B3AF-8A6D75B32665}" dt="2023-04-13T21:27:45.714" v="247" actId="165"/>
          <ac:grpSpMkLst>
            <pc:docMk/>
            <pc:sldMk cId="1074753820" sldId="267"/>
            <ac:grpSpMk id="17" creationId="{0E746A69-6EA5-F245-3D84-1C9EA498149F}"/>
          </ac:grpSpMkLst>
        </pc:grpChg>
        <pc:grpChg chg="add mod">
          <ac:chgData name="Md Abiruzzaman Palok" userId="9a72584d-37f6-44b8-b88e-dbfdae9c0adb" providerId="ADAL" clId="{0C59428A-C49C-44C0-B3AF-8A6D75B32665}" dt="2023-04-13T21:24:31.204" v="143" actId="571"/>
          <ac:grpSpMkLst>
            <pc:docMk/>
            <pc:sldMk cId="1074753820" sldId="267"/>
            <ac:grpSpMk id="23" creationId="{D424AB54-9103-FF65-5361-59DE737CA42B}"/>
          </ac:grpSpMkLst>
        </pc:grpChg>
        <pc:grpChg chg="add mod">
          <ac:chgData name="Md Abiruzzaman Palok" userId="9a72584d-37f6-44b8-b88e-dbfdae9c0adb" providerId="ADAL" clId="{0C59428A-C49C-44C0-B3AF-8A6D75B32665}" dt="2023-04-13T21:24:31.204" v="143" actId="571"/>
          <ac:grpSpMkLst>
            <pc:docMk/>
            <pc:sldMk cId="1074753820" sldId="267"/>
            <ac:grpSpMk id="27" creationId="{18402355-5EA2-7A38-AC3E-2D59889652A8}"/>
          </ac:grpSpMkLst>
        </pc:grpChg>
        <pc:grpChg chg="add mod">
          <ac:chgData name="Md Abiruzzaman Palok" userId="9a72584d-37f6-44b8-b88e-dbfdae9c0adb" providerId="ADAL" clId="{0C59428A-C49C-44C0-B3AF-8A6D75B32665}" dt="2023-04-13T21:24:31.204" v="143" actId="571"/>
          <ac:grpSpMkLst>
            <pc:docMk/>
            <pc:sldMk cId="1074753820" sldId="267"/>
            <ac:grpSpMk id="31" creationId="{C1544BCC-287C-1B25-F7AB-003E566AAB7B}"/>
          </ac:grpSpMkLst>
        </pc:grpChg>
        <pc:grpChg chg="add del mod">
          <ac:chgData name="Md Abiruzzaman Palok" userId="9a72584d-37f6-44b8-b88e-dbfdae9c0adb" providerId="ADAL" clId="{0C59428A-C49C-44C0-B3AF-8A6D75B32665}" dt="2023-04-13T21:27:45.714" v="247" actId="165"/>
          <ac:grpSpMkLst>
            <pc:docMk/>
            <pc:sldMk cId="1074753820" sldId="267"/>
            <ac:grpSpMk id="37" creationId="{5C63F084-EC78-FFBD-3E4C-AEB76303C559}"/>
          </ac:grpSpMkLst>
        </pc:grpChg>
        <pc:picChg chg="add 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6" creationId="{2770C7F8-A879-E539-19AB-396908BF5D5E}"/>
          </ac:picMkLst>
        </pc:picChg>
        <pc:picChg chg="add 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8" creationId="{895D7D8F-D577-B671-BB72-EE6258735A56}"/>
          </ac:picMkLst>
        </pc:picChg>
        <pc:picChg chg="add del mod">
          <ac:chgData name="Md Abiruzzaman Palok" userId="9a72584d-37f6-44b8-b88e-dbfdae9c0adb" providerId="ADAL" clId="{0C59428A-C49C-44C0-B3AF-8A6D75B32665}" dt="2023-04-13T21:23:22.348" v="119" actId="478"/>
          <ac:picMkLst>
            <pc:docMk/>
            <pc:sldMk cId="1074753820" sldId="267"/>
            <ac:picMk id="9" creationId="{062BB434-5246-431F-F26F-85F3A2173D9D}"/>
          </ac:picMkLst>
        </pc:picChg>
        <pc:picChg chg="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14" creationId="{7C8EEA2D-D9C7-C9F6-8F72-2DD8B7575C46}"/>
          </ac:picMkLst>
        </pc:picChg>
        <pc:picChg chg="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15" creationId="{EDE555FA-986D-C70F-6098-DEE2A7D32E85}"/>
          </ac:picMkLst>
        </pc:picChg>
        <pc:picChg chg="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20" creationId="{BF7FD92D-D01B-49F6-526A-B7C1A0932515}"/>
          </ac:picMkLst>
        </pc:picChg>
        <pc:picChg chg="mod">
          <ac:chgData name="Md Abiruzzaman Palok" userId="9a72584d-37f6-44b8-b88e-dbfdae9c0adb" providerId="ADAL" clId="{0C59428A-C49C-44C0-B3AF-8A6D75B32665}" dt="2023-04-13T21:27:45.714" v="247" actId="165"/>
          <ac:picMkLst>
            <pc:docMk/>
            <pc:sldMk cId="1074753820" sldId="267"/>
            <ac:picMk id="21" creationId="{C5B7A925-C8ED-FB3D-C621-D8D08DA9C659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24" creationId="{FF36D0F4-CB10-C0EA-BD68-209D45F8A79D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25" creationId="{4E3F004F-1789-AE34-8C7C-89336CF0980E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28" creationId="{71EE17F5-DD82-5295-8F42-424DD33BF211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29" creationId="{D86A76F7-30FE-B0F5-7880-578BFD20B687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32" creationId="{EA192D03-7871-5A46-BAB2-4D165EC4784A}"/>
          </ac:picMkLst>
        </pc:picChg>
        <pc:picChg chg="mod">
          <ac:chgData name="Md Abiruzzaman Palok" userId="9a72584d-37f6-44b8-b88e-dbfdae9c0adb" providerId="ADAL" clId="{0C59428A-C49C-44C0-B3AF-8A6D75B32665}" dt="2023-04-13T21:24:31.204" v="143" actId="571"/>
          <ac:picMkLst>
            <pc:docMk/>
            <pc:sldMk cId="1074753820" sldId="267"/>
            <ac:picMk id="33" creationId="{C3AFA8FE-5F79-261F-6612-C531FE2DDFF3}"/>
          </ac:picMkLst>
        </pc:picChg>
      </pc:sldChg>
      <pc:sldChg chg="addSp delSp modSp mod">
        <pc:chgData name="Md Abiruzzaman Palok" userId="9a72584d-37f6-44b8-b88e-dbfdae9c0adb" providerId="ADAL" clId="{0C59428A-C49C-44C0-B3AF-8A6D75B32665}" dt="2023-04-13T21:27:14.119" v="244" actId="408"/>
        <pc:sldMkLst>
          <pc:docMk/>
          <pc:sldMk cId="3111845695" sldId="271"/>
        </pc:sldMkLst>
        <pc:graphicFrameChg chg="mod">
          <ac:chgData name="Md Abiruzzaman Palok" userId="9a72584d-37f6-44b8-b88e-dbfdae9c0adb" providerId="ADAL" clId="{0C59428A-C49C-44C0-B3AF-8A6D75B32665}" dt="2023-04-13T21:12:47.800" v="41" actId="478"/>
          <ac:graphicFrameMkLst>
            <pc:docMk/>
            <pc:sldMk cId="3111845695" sldId="271"/>
            <ac:graphicFrameMk id="12" creationId="{B92EBB33-86ED-44CD-B655-52737F569C50}"/>
          </ac:graphicFrameMkLst>
        </pc:graphicFrameChg>
        <pc:picChg chg="mod">
          <ac:chgData name="Md Abiruzzaman Palok" userId="9a72584d-37f6-44b8-b88e-dbfdae9c0adb" providerId="ADAL" clId="{0C59428A-C49C-44C0-B3AF-8A6D75B32665}" dt="2023-04-13T21:27:11.890" v="243" actId="12789"/>
          <ac:picMkLst>
            <pc:docMk/>
            <pc:sldMk cId="3111845695" sldId="271"/>
            <ac:picMk id="6" creationId="{B4234C42-5B0A-1601-1418-6DA95334EE74}"/>
          </ac:picMkLst>
        </pc:picChg>
        <pc:picChg chg="add mod modCrop">
          <ac:chgData name="Md Abiruzzaman Palok" userId="9a72584d-37f6-44b8-b88e-dbfdae9c0adb" providerId="ADAL" clId="{0C59428A-C49C-44C0-B3AF-8A6D75B32665}" dt="2023-04-13T21:27:11.890" v="243" actId="12789"/>
          <ac:picMkLst>
            <pc:docMk/>
            <pc:sldMk cId="3111845695" sldId="271"/>
            <ac:picMk id="7" creationId="{BEA46194-3764-2CCB-9275-028574DA8945}"/>
          </ac:picMkLst>
        </pc:picChg>
        <pc:picChg chg="add del mod modCrop">
          <ac:chgData name="Md Abiruzzaman Palok" userId="9a72584d-37f6-44b8-b88e-dbfdae9c0adb" providerId="ADAL" clId="{0C59428A-C49C-44C0-B3AF-8A6D75B32665}" dt="2023-04-13T21:26:07.616" v="222" actId="478"/>
          <ac:picMkLst>
            <pc:docMk/>
            <pc:sldMk cId="3111845695" sldId="271"/>
            <ac:picMk id="9" creationId="{A8C1ADE7-81BE-999B-1793-6796FC173671}"/>
          </ac:picMkLst>
        </pc:picChg>
        <pc:picChg chg="add mod">
          <ac:chgData name="Md Abiruzzaman Palok" userId="9a72584d-37f6-44b8-b88e-dbfdae9c0adb" providerId="ADAL" clId="{0C59428A-C49C-44C0-B3AF-8A6D75B32665}" dt="2023-04-13T21:27:14.119" v="244" actId="408"/>
          <ac:picMkLst>
            <pc:docMk/>
            <pc:sldMk cId="3111845695" sldId="271"/>
            <ac:picMk id="11" creationId="{0D73798E-092A-DE9A-44EE-7E08C8FEAE51}"/>
          </ac:picMkLst>
        </pc:picChg>
        <pc:picChg chg="add mod modCrop">
          <ac:chgData name="Md Abiruzzaman Palok" userId="9a72584d-37f6-44b8-b88e-dbfdae9c0adb" providerId="ADAL" clId="{0C59428A-C49C-44C0-B3AF-8A6D75B32665}" dt="2023-04-13T21:27:14.119" v="244" actId="408"/>
          <ac:picMkLst>
            <pc:docMk/>
            <pc:sldMk cId="3111845695" sldId="271"/>
            <ac:picMk id="14" creationId="{82054182-0384-5FA4-F58F-FF1FE0296015}"/>
          </ac:picMkLst>
        </pc:picChg>
      </pc:sldChg>
      <pc:sldChg chg="modSp mod ord">
        <pc:chgData name="Md Abiruzzaman Palok" userId="9a72584d-37f6-44b8-b88e-dbfdae9c0adb" providerId="ADAL" clId="{0C59428A-C49C-44C0-B3AF-8A6D75B32665}" dt="2023-04-13T22:33:52.871" v="274" actId="20577"/>
        <pc:sldMkLst>
          <pc:docMk/>
          <pc:sldMk cId="3859406986" sldId="283"/>
        </pc:sldMkLst>
        <pc:spChg chg="mod">
          <ac:chgData name="Md Abiruzzaman Palok" userId="9a72584d-37f6-44b8-b88e-dbfdae9c0adb" providerId="ADAL" clId="{0C59428A-C49C-44C0-B3AF-8A6D75B32665}" dt="2023-04-13T22:33:52.871" v="274" actId="20577"/>
          <ac:spMkLst>
            <pc:docMk/>
            <pc:sldMk cId="3859406986" sldId="283"/>
            <ac:spMk id="8" creationId="{83B9EB5F-CDB4-2F4C-1B7D-1D329398DB23}"/>
          </ac:spMkLst>
        </pc:spChg>
      </pc:sldChg>
      <pc:sldChg chg="modSp mod">
        <pc:chgData name="Md Abiruzzaman Palok" userId="9a72584d-37f6-44b8-b88e-dbfdae9c0adb" providerId="ADAL" clId="{0C59428A-C49C-44C0-B3AF-8A6D75B32665}" dt="2023-04-13T21:30:53.370" v="270" actId="20577"/>
        <pc:sldMkLst>
          <pc:docMk/>
          <pc:sldMk cId="3548059404" sldId="285"/>
        </pc:sldMkLst>
        <pc:spChg chg="mod">
          <ac:chgData name="Md Abiruzzaman Palok" userId="9a72584d-37f6-44b8-b88e-dbfdae9c0adb" providerId="ADAL" clId="{0C59428A-C49C-44C0-B3AF-8A6D75B32665}" dt="2023-04-13T21:30:53.370" v="270" actId="20577"/>
          <ac:spMkLst>
            <pc:docMk/>
            <pc:sldMk cId="3548059404" sldId="285"/>
            <ac:spMk id="14" creationId="{3E22B939-B46B-42E3-D8E7-CF09791C52A1}"/>
          </ac:spMkLst>
        </pc:spChg>
      </pc:sldChg>
    </pc:docChg>
  </pc:docChgLst>
  <pc:docChgLst>
    <pc:chgData name="Md Abiruzzaman Palok" userId="9a72584d-37f6-44b8-b88e-dbfdae9c0adb" providerId="ADAL" clId="{305DAFBA-75CC-4E4F-8104-BD68F39A24A1}"/>
    <pc:docChg chg="undo custSel addSld delSld modSld">
      <pc:chgData name="Md Abiruzzaman Palok" userId="9a72584d-37f6-44b8-b88e-dbfdae9c0adb" providerId="ADAL" clId="{305DAFBA-75CC-4E4F-8104-BD68F39A24A1}" dt="2023-04-13T19:55:37.805" v="607" actId="478"/>
      <pc:docMkLst>
        <pc:docMk/>
      </pc:docMkLst>
      <pc:sldChg chg="del">
        <pc:chgData name="Md Abiruzzaman Palok" userId="9a72584d-37f6-44b8-b88e-dbfdae9c0adb" providerId="ADAL" clId="{305DAFBA-75CC-4E4F-8104-BD68F39A24A1}" dt="2023-04-13T19:42:28.557" v="343" actId="47"/>
        <pc:sldMkLst>
          <pc:docMk/>
          <pc:sldMk cId="283486139" sldId="268"/>
        </pc:sldMkLst>
      </pc:sldChg>
      <pc:sldChg chg="del">
        <pc:chgData name="Md Abiruzzaman Palok" userId="9a72584d-37f6-44b8-b88e-dbfdae9c0adb" providerId="ADAL" clId="{305DAFBA-75CC-4E4F-8104-BD68F39A24A1}" dt="2023-04-13T19:38:24.450" v="336" actId="47"/>
        <pc:sldMkLst>
          <pc:docMk/>
          <pc:sldMk cId="434641259" sldId="269"/>
        </pc:sldMkLst>
      </pc:sldChg>
      <pc:sldChg chg="del">
        <pc:chgData name="Md Abiruzzaman Palok" userId="9a72584d-37f6-44b8-b88e-dbfdae9c0adb" providerId="ADAL" clId="{305DAFBA-75CC-4E4F-8104-BD68F39A24A1}" dt="2023-04-13T19:38:48.480" v="337" actId="47"/>
        <pc:sldMkLst>
          <pc:docMk/>
          <pc:sldMk cId="3386475026" sldId="270"/>
        </pc:sldMkLst>
      </pc:sldChg>
      <pc:sldChg chg="del">
        <pc:chgData name="Md Abiruzzaman Palok" userId="9a72584d-37f6-44b8-b88e-dbfdae9c0adb" providerId="ADAL" clId="{305DAFBA-75CC-4E4F-8104-BD68F39A24A1}" dt="2023-04-13T19:38:50.081" v="338" actId="47"/>
        <pc:sldMkLst>
          <pc:docMk/>
          <pc:sldMk cId="973145793" sldId="272"/>
        </pc:sldMkLst>
      </pc:sldChg>
      <pc:sldChg chg="del">
        <pc:chgData name="Md Abiruzzaman Palok" userId="9a72584d-37f6-44b8-b88e-dbfdae9c0adb" providerId="ADAL" clId="{305DAFBA-75CC-4E4F-8104-BD68F39A24A1}" dt="2023-04-13T19:38:58.667" v="339" actId="47"/>
        <pc:sldMkLst>
          <pc:docMk/>
          <pc:sldMk cId="2805428833" sldId="273"/>
        </pc:sldMkLst>
      </pc:sldChg>
      <pc:sldChg chg="del">
        <pc:chgData name="Md Abiruzzaman Palok" userId="9a72584d-37f6-44b8-b88e-dbfdae9c0adb" providerId="ADAL" clId="{305DAFBA-75CC-4E4F-8104-BD68F39A24A1}" dt="2023-04-13T19:39:04.661" v="342" actId="47"/>
        <pc:sldMkLst>
          <pc:docMk/>
          <pc:sldMk cId="338249949" sldId="274"/>
        </pc:sldMkLst>
      </pc:sldChg>
      <pc:sldChg chg="addSp delSp modSp mod">
        <pc:chgData name="Md Abiruzzaman Palok" userId="9a72584d-37f6-44b8-b88e-dbfdae9c0adb" providerId="ADAL" clId="{305DAFBA-75CC-4E4F-8104-BD68F39A24A1}" dt="2023-04-13T19:55:37.805" v="607" actId="478"/>
        <pc:sldMkLst>
          <pc:docMk/>
          <pc:sldMk cId="4039808263" sldId="275"/>
        </pc:sldMkLst>
        <pc:spChg chg="add del mod">
          <ac:chgData name="Md Abiruzzaman Palok" userId="9a72584d-37f6-44b8-b88e-dbfdae9c0adb" providerId="ADAL" clId="{305DAFBA-75CC-4E4F-8104-BD68F39A24A1}" dt="2023-04-13T19:31:02.679" v="282" actId="931"/>
          <ac:spMkLst>
            <pc:docMk/>
            <pc:sldMk cId="4039808263" sldId="275"/>
            <ac:spMk id="3" creationId="{4EBA10C8-0990-8306-29F0-4AA4EF4E7572}"/>
          </ac:spMkLst>
        </pc:spChg>
        <pc:spChg chg="mod">
          <ac:chgData name="Md Abiruzzaman Palok" userId="9a72584d-37f6-44b8-b88e-dbfdae9c0adb" providerId="ADAL" clId="{305DAFBA-75CC-4E4F-8104-BD68F39A24A1}" dt="2023-04-13T19:54:22.525" v="588" actId="1076"/>
          <ac:spMkLst>
            <pc:docMk/>
            <pc:sldMk cId="4039808263" sldId="275"/>
            <ac:spMk id="10" creationId="{C69C1BDB-253B-4642-94A7-F84048E562F7}"/>
          </ac:spMkLst>
        </pc:spChg>
        <pc:spChg chg="add del mod">
          <ac:chgData name="Md Abiruzzaman Palok" userId="9a72584d-37f6-44b8-b88e-dbfdae9c0adb" providerId="ADAL" clId="{305DAFBA-75CC-4E4F-8104-BD68F39A24A1}" dt="2023-04-13T19:31:56.244" v="298" actId="478"/>
          <ac:spMkLst>
            <pc:docMk/>
            <pc:sldMk cId="4039808263" sldId="275"/>
            <ac:spMk id="11" creationId="{9CBF93E0-1BD2-0F18-7B03-2FD73C8DA6AB}"/>
          </ac:spMkLst>
        </pc:spChg>
        <pc:spChg chg="del">
          <ac:chgData name="Md Abiruzzaman Palok" userId="9a72584d-37f6-44b8-b88e-dbfdae9c0adb" providerId="ADAL" clId="{305DAFBA-75CC-4E4F-8104-BD68F39A24A1}" dt="2023-04-13T19:55:31.899" v="605" actId="478"/>
          <ac:spMkLst>
            <pc:docMk/>
            <pc:sldMk cId="4039808263" sldId="275"/>
            <ac:spMk id="15" creationId="{1AEB8108-A042-4614-9BE5-EA75E8653D79}"/>
          </ac:spMkLst>
        </pc:spChg>
        <pc:spChg chg="del">
          <ac:chgData name="Md Abiruzzaman Palok" userId="9a72584d-37f6-44b8-b88e-dbfdae9c0adb" providerId="ADAL" clId="{305DAFBA-75CC-4E4F-8104-BD68F39A24A1}" dt="2023-04-13T19:55:29.146" v="604" actId="478"/>
          <ac:spMkLst>
            <pc:docMk/>
            <pc:sldMk cId="4039808263" sldId="275"/>
            <ac:spMk id="16" creationId="{C394FA6A-80EA-46C1-8A4C-B4D8E90A7BCE}"/>
          </ac:spMkLst>
        </pc:spChg>
        <pc:spChg chg="del mod">
          <ac:chgData name="Md Abiruzzaman Palok" userId="9a72584d-37f6-44b8-b88e-dbfdae9c0adb" providerId="ADAL" clId="{305DAFBA-75CC-4E4F-8104-BD68F39A24A1}" dt="2023-04-13T19:55:37.805" v="607" actId="478"/>
          <ac:spMkLst>
            <pc:docMk/>
            <pc:sldMk cId="4039808263" sldId="275"/>
            <ac:spMk id="17" creationId="{3F88522D-FC32-4BD0-B916-ED439025B734}"/>
          </ac:spMkLst>
        </pc:spChg>
        <pc:spChg chg="add del mod">
          <ac:chgData name="Md Abiruzzaman Palok" userId="9a72584d-37f6-44b8-b88e-dbfdae9c0adb" providerId="ADAL" clId="{305DAFBA-75CC-4E4F-8104-BD68F39A24A1}" dt="2023-04-13T19:34:21.450" v="310" actId="478"/>
          <ac:spMkLst>
            <pc:docMk/>
            <pc:sldMk cId="4039808263" sldId="275"/>
            <ac:spMk id="18" creationId="{08E18D88-70C2-1EEE-52CD-8A76CD04D82E}"/>
          </ac:spMkLst>
        </pc:spChg>
        <pc:spChg chg="add del mod">
          <ac:chgData name="Md Abiruzzaman Palok" userId="9a72584d-37f6-44b8-b88e-dbfdae9c0adb" providerId="ADAL" clId="{305DAFBA-75CC-4E4F-8104-BD68F39A24A1}" dt="2023-04-13T19:37:50.666" v="324" actId="478"/>
          <ac:spMkLst>
            <pc:docMk/>
            <pc:sldMk cId="4039808263" sldId="275"/>
            <ac:spMk id="24" creationId="{B3987845-84EE-D68C-E4E3-AC30850314CB}"/>
          </ac:spMkLst>
        </pc:spChg>
        <pc:spChg chg="add del mod">
          <ac:chgData name="Md Abiruzzaman Palok" userId="9a72584d-37f6-44b8-b88e-dbfdae9c0adb" providerId="ADAL" clId="{305DAFBA-75CC-4E4F-8104-BD68F39A24A1}" dt="2023-04-13T19:37:57.640" v="328" actId="478"/>
          <ac:spMkLst>
            <pc:docMk/>
            <pc:sldMk cId="4039808263" sldId="275"/>
            <ac:spMk id="27" creationId="{FBF8AF16-D23B-DF61-E9CB-748F923FBFEE}"/>
          </ac:spMkLst>
        </pc:spChg>
        <pc:picChg chg="add del mod">
          <ac:chgData name="Md Abiruzzaman Palok" userId="9a72584d-37f6-44b8-b88e-dbfdae9c0adb" providerId="ADAL" clId="{305DAFBA-75CC-4E4F-8104-BD68F39A24A1}" dt="2023-04-13T19:31:48.347" v="294" actId="478"/>
          <ac:picMkLst>
            <pc:docMk/>
            <pc:sldMk cId="4039808263" sldId="275"/>
            <ac:picMk id="5" creationId="{DD63077D-4F5C-0A4C-94EB-0FD3DEA23898}"/>
          </ac:picMkLst>
        </pc:picChg>
        <pc:picChg chg="add mod">
          <ac:chgData name="Md Abiruzzaman Palok" userId="9a72584d-37f6-44b8-b88e-dbfdae9c0adb" providerId="ADAL" clId="{305DAFBA-75CC-4E4F-8104-BD68F39A24A1}" dt="2023-04-13T19:38:03.974" v="331" actId="1076"/>
          <ac:picMkLst>
            <pc:docMk/>
            <pc:sldMk cId="4039808263" sldId="275"/>
            <ac:picMk id="7" creationId="{5364C195-B297-0A03-EFF3-0D086B3A6CC6}"/>
          </ac:picMkLst>
        </pc:picChg>
        <pc:picChg chg="add mod">
          <ac:chgData name="Md Abiruzzaman Palok" userId="9a72584d-37f6-44b8-b88e-dbfdae9c0adb" providerId="ADAL" clId="{305DAFBA-75CC-4E4F-8104-BD68F39A24A1}" dt="2023-04-13T19:38:05.609" v="332" actId="1076"/>
          <ac:picMkLst>
            <pc:docMk/>
            <pc:sldMk cId="4039808263" sldId="275"/>
            <ac:picMk id="13" creationId="{466F8306-3A2D-8AE1-EFC2-910F13C2D48F}"/>
          </ac:picMkLst>
        </pc:picChg>
        <pc:picChg chg="del">
          <ac:chgData name="Md Abiruzzaman Palok" userId="9a72584d-37f6-44b8-b88e-dbfdae9c0adb" providerId="ADAL" clId="{305DAFBA-75CC-4E4F-8104-BD68F39A24A1}" dt="2023-04-13T19:34:18.898" v="309" actId="478"/>
          <ac:picMkLst>
            <pc:docMk/>
            <pc:sldMk cId="4039808263" sldId="275"/>
            <ac:picMk id="19" creationId="{AA7C515C-968D-4E0E-AE9F-2B4791B73F84}"/>
          </ac:picMkLst>
        </pc:picChg>
        <pc:picChg chg="add del mod">
          <ac:chgData name="Md Abiruzzaman Palok" userId="9a72584d-37f6-44b8-b88e-dbfdae9c0adb" providerId="ADAL" clId="{305DAFBA-75CC-4E4F-8104-BD68F39A24A1}" dt="2023-04-13T19:54:49.155" v="596" actId="478"/>
          <ac:picMkLst>
            <pc:docMk/>
            <pc:sldMk cId="4039808263" sldId="275"/>
            <ac:picMk id="21" creationId="{6B1CD1B1-B5F6-4AA6-162C-D41EE4E35C6C}"/>
          </ac:picMkLst>
        </pc:picChg>
        <pc:picChg chg="del">
          <ac:chgData name="Md Abiruzzaman Palok" userId="9a72584d-37f6-44b8-b88e-dbfdae9c0adb" providerId="ADAL" clId="{305DAFBA-75CC-4E4F-8104-BD68F39A24A1}" dt="2023-04-13T19:30:55.682" v="281" actId="478"/>
          <ac:picMkLst>
            <pc:docMk/>
            <pc:sldMk cId="4039808263" sldId="275"/>
            <ac:picMk id="23" creationId="{37330047-BDCE-48AE-A7A5-A6A79A7D2923}"/>
          </ac:picMkLst>
        </pc:picChg>
        <pc:picChg chg="del">
          <ac:chgData name="Md Abiruzzaman Palok" userId="9a72584d-37f6-44b8-b88e-dbfdae9c0adb" providerId="ADAL" clId="{305DAFBA-75CC-4E4F-8104-BD68F39A24A1}" dt="2023-04-13T19:37:56.209" v="326" actId="478"/>
          <ac:picMkLst>
            <pc:docMk/>
            <pc:sldMk cId="4039808263" sldId="275"/>
            <ac:picMk id="25" creationId="{74AF03B6-7ED2-47DC-A5B8-3F7DB422CEA5}"/>
          </ac:picMkLst>
        </pc:picChg>
        <pc:picChg chg="add mod">
          <ac:chgData name="Md Abiruzzaman Palok" userId="9a72584d-37f6-44b8-b88e-dbfdae9c0adb" providerId="ADAL" clId="{305DAFBA-75CC-4E4F-8104-BD68F39A24A1}" dt="2023-04-13T19:55:09.342" v="603" actId="1076"/>
          <ac:picMkLst>
            <pc:docMk/>
            <pc:sldMk cId="4039808263" sldId="275"/>
            <ac:picMk id="29" creationId="{D2EF3B9D-8DC0-AE84-EFF9-96583B50745D}"/>
          </ac:picMkLst>
        </pc:picChg>
        <pc:picChg chg="del">
          <ac:chgData name="Md Abiruzzaman Palok" userId="9a72584d-37f6-44b8-b88e-dbfdae9c0adb" providerId="ADAL" clId="{305DAFBA-75CC-4E4F-8104-BD68F39A24A1}" dt="2023-04-13T19:37:48.465" v="322" actId="478"/>
          <ac:picMkLst>
            <pc:docMk/>
            <pc:sldMk cId="4039808263" sldId="275"/>
            <ac:picMk id="53" creationId="{9AFE6654-29BC-4F7D-9F69-C78DCCF2A7AC}"/>
          </ac:picMkLst>
        </pc:picChg>
      </pc:sldChg>
      <pc:sldChg chg="add del">
        <pc:chgData name="Md Abiruzzaman Palok" userId="9a72584d-37f6-44b8-b88e-dbfdae9c0adb" providerId="ADAL" clId="{305DAFBA-75CC-4E4F-8104-BD68F39A24A1}" dt="2023-04-13T19:39:02.536" v="341" actId="47"/>
        <pc:sldMkLst>
          <pc:docMk/>
          <pc:sldMk cId="767611276" sldId="276"/>
        </pc:sldMkLst>
      </pc:sldChg>
      <pc:sldChg chg="modSp mod">
        <pc:chgData name="Md Abiruzzaman Palok" userId="9a72584d-37f6-44b8-b88e-dbfdae9c0adb" providerId="ADAL" clId="{305DAFBA-75CC-4E4F-8104-BD68F39A24A1}" dt="2023-04-13T19:24:02.525" v="218" actId="20577"/>
        <pc:sldMkLst>
          <pc:docMk/>
          <pc:sldMk cId="1291210508" sldId="277"/>
        </pc:sldMkLst>
        <pc:spChg chg="mod">
          <ac:chgData name="Md Abiruzzaman Palok" userId="9a72584d-37f6-44b8-b88e-dbfdae9c0adb" providerId="ADAL" clId="{305DAFBA-75CC-4E4F-8104-BD68F39A24A1}" dt="2023-04-13T19:24:02.525" v="218" actId="20577"/>
          <ac:spMkLst>
            <pc:docMk/>
            <pc:sldMk cId="1291210508" sldId="277"/>
            <ac:spMk id="2" creationId="{19E20D27-B207-9D05-53DC-CEC405C75368}"/>
          </ac:spMkLst>
        </pc:spChg>
      </pc:sldChg>
      <pc:sldChg chg="addSp delSp modSp mod">
        <pc:chgData name="Md Abiruzzaman Palok" userId="9a72584d-37f6-44b8-b88e-dbfdae9c0adb" providerId="ADAL" clId="{305DAFBA-75CC-4E4F-8104-BD68F39A24A1}" dt="2023-04-13T19:47:00.547" v="352" actId="1076"/>
        <pc:sldMkLst>
          <pc:docMk/>
          <pc:sldMk cId="3405056604" sldId="279"/>
        </pc:sldMkLst>
        <pc:spChg chg="mod">
          <ac:chgData name="Md Abiruzzaman Palok" userId="9a72584d-37f6-44b8-b88e-dbfdae9c0adb" providerId="ADAL" clId="{305DAFBA-75CC-4E4F-8104-BD68F39A24A1}" dt="2023-04-13T19:29:03.232" v="279" actId="27636"/>
          <ac:spMkLst>
            <pc:docMk/>
            <pc:sldMk cId="3405056604" sldId="279"/>
            <ac:spMk id="2" creationId="{706D93D7-6639-C1A0-80E6-EB04C4D1470D}"/>
          </ac:spMkLst>
        </pc:spChg>
        <pc:spChg chg="mod">
          <ac:chgData name="Md Abiruzzaman Palok" userId="9a72584d-37f6-44b8-b88e-dbfdae9c0adb" providerId="ADAL" clId="{305DAFBA-75CC-4E4F-8104-BD68F39A24A1}" dt="2023-04-13T18:11:06.303" v="176" actId="20577"/>
          <ac:spMkLst>
            <pc:docMk/>
            <pc:sldMk cId="3405056604" sldId="279"/>
            <ac:spMk id="4" creationId="{D812A0C2-BD38-FB4C-2C11-E10738DAF808}"/>
          </ac:spMkLst>
        </pc:spChg>
        <pc:spChg chg="mod">
          <ac:chgData name="Md Abiruzzaman Palok" userId="9a72584d-37f6-44b8-b88e-dbfdae9c0adb" providerId="ADAL" clId="{305DAFBA-75CC-4E4F-8104-BD68F39A24A1}" dt="2023-04-13T18:01:50.088" v="14" actId="1076"/>
          <ac:spMkLst>
            <pc:docMk/>
            <pc:sldMk cId="3405056604" sldId="279"/>
            <ac:spMk id="11" creationId="{040B5247-D698-F3A7-89A7-A0C33513B4A6}"/>
          </ac:spMkLst>
        </pc:spChg>
        <pc:spChg chg="add mod ord">
          <ac:chgData name="Md Abiruzzaman Palok" userId="9a72584d-37f6-44b8-b88e-dbfdae9c0adb" providerId="ADAL" clId="{305DAFBA-75CC-4E4F-8104-BD68F39A24A1}" dt="2023-04-13T18:10:32.107" v="149" actId="14100"/>
          <ac:spMkLst>
            <pc:docMk/>
            <pc:sldMk cId="3405056604" sldId="279"/>
            <ac:spMk id="18" creationId="{309981AB-B58F-3B2A-1E60-A48AD7788D3A}"/>
          </ac:spMkLst>
        </pc:spChg>
        <pc:picChg chg="add del mod">
          <ac:chgData name="Md Abiruzzaman Palok" userId="9a72584d-37f6-44b8-b88e-dbfdae9c0adb" providerId="ADAL" clId="{305DAFBA-75CC-4E4F-8104-BD68F39A24A1}" dt="2023-04-13T18:01:46.345" v="10" actId="478"/>
          <ac:picMkLst>
            <pc:docMk/>
            <pc:sldMk cId="3405056604" sldId="279"/>
            <ac:picMk id="5" creationId="{C81E8C47-28F3-D38D-4590-4E8C895ADCB7}"/>
          </ac:picMkLst>
        </pc:picChg>
        <pc:picChg chg="add del mod">
          <ac:chgData name="Md Abiruzzaman Palok" userId="9a72584d-37f6-44b8-b88e-dbfdae9c0adb" providerId="ADAL" clId="{305DAFBA-75CC-4E4F-8104-BD68F39A24A1}" dt="2023-04-13T18:03:47.719" v="122" actId="478"/>
          <ac:picMkLst>
            <pc:docMk/>
            <pc:sldMk cId="3405056604" sldId="279"/>
            <ac:picMk id="7" creationId="{5EF09D7D-3D84-BF1C-01E4-0B8CE6FB2295}"/>
          </ac:picMkLst>
        </pc:picChg>
        <pc:picChg chg="add del mod">
          <ac:chgData name="Md Abiruzzaman Palok" userId="9a72584d-37f6-44b8-b88e-dbfdae9c0adb" providerId="ADAL" clId="{305DAFBA-75CC-4E4F-8104-BD68F39A24A1}" dt="2023-04-13T19:46:53.176" v="350" actId="478"/>
          <ac:picMkLst>
            <pc:docMk/>
            <pc:sldMk cId="3405056604" sldId="279"/>
            <ac:picMk id="9" creationId="{39E5FD73-5E1C-2C82-3A4C-58FB7AD56522}"/>
          </ac:picMkLst>
        </pc:picChg>
        <pc:picChg chg="add mod">
          <ac:chgData name="Md Abiruzzaman Palok" userId="9a72584d-37f6-44b8-b88e-dbfdae9c0adb" providerId="ADAL" clId="{305DAFBA-75CC-4E4F-8104-BD68F39A24A1}" dt="2023-04-13T18:04:03.170" v="128" actId="1076"/>
          <ac:picMkLst>
            <pc:docMk/>
            <pc:sldMk cId="3405056604" sldId="279"/>
            <ac:picMk id="13" creationId="{C74D35DB-46A8-62D4-81AB-5FEF95CAC7A3}"/>
          </ac:picMkLst>
        </pc:picChg>
        <pc:picChg chg="add mod">
          <ac:chgData name="Md Abiruzzaman Palok" userId="9a72584d-37f6-44b8-b88e-dbfdae9c0adb" providerId="ADAL" clId="{305DAFBA-75CC-4E4F-8104-BD68F39A24A1}" dt="2023-04-13T18:12:03.439" v="183" actId="1037"/>
          <ac:picMkLst>
            <pc:docMk/>
            <pc:sldMk cId="3405056604" sldId="279"/>
            <ac:picMk id="15" creationId="{A180EF07-2165-97C3-E9EF-B087AA2BB2CD}"/>
          </ac:picMkLst>
        </pc:picChg>
        <pc:picChg chg="add mod">
          <ac:chgData name="Md Abiruzzaman Palok" userId="9a72584d-37f6-44b8-b88e-dbfdae9c0adb" providerId="ADAL" clId="{305DAFBA-75CC-4E4F-8104-BD68F39A24A1}" dt="2023-04-13T18:11:41.532" v="178" actId="2085"/>
          <ac:picMkLst>
            <pc:docMk/>
            <pc:sldMk cId="3405056604" sldId="279"/>
            <ac:picMk id="17" creationId="{4CFEE606-82FE-3FAD-8D2C-E5EAB363030B}"/>
          </ac:picMkLst>
        </pc:picChg>
        <pc:picChg chg="add mod">
          <ac:chgData name="Md Abiruzzaman Palok" userId="9a72584d-37f6-44b8-b88e-dbfdae9c0adb" providerId="ADAL" clId="{305DAFBA-75CC-4E4F-8104-BD68F39A24A1}" dt="2023-04-13T19:47:00.547" v="352" actId="1076"/>
          <ac:picMkLst>
            <pc:docMk/>
            <pc:sldMk cId="3405056604" sldId="279"/>
            <ac:picMk id="20" creationId="{745E2E57-C06E-EEA0-960D-550B7188C240}"/>
          </ac:picMkLst>
        </pc:picChg>
      </pc:sldChg>
      <pc:sldChg chg="modSp del mod">
        <pc:chgData name="Md Abiruzzaman Palok" userId="9a72584d-37f6-44b8-b88e-dbfdae9c0adb" providerId="ADAL" clId="{305DAFBA-75CC-4E4F-8104-BD68F39A24A1}" dt="2023-04-13T19:29:09.485" v="280" actId="47"/>
        <pc:sldMkLst>
          <pc:docMk/>
          <pc:sldMk cId="1721446682" sldId="280"/>
        </pc:sldMkLst>
        <pc:spChg chg="mod">
          <ac:chgData name="Md Abiruzzaman Palok" userId="9a72584d-37f6-44b8-b88e-dbfdae9c0adb" providerId="ADAL" clId="{305DAFBA-75CC-4E4F-8104-BD68F39A24A1}" dt="2023-04-13T18:12:15.359" v="184" actId="1076"/>
          <ac:spMkLst>
            <pc:docMk/>
            <pc:sldMk cId="1721446682" sldId="280"/>
            <ac:spMk id="11" creationId="{040B5247-D698-F3A7-89A7-A0C33513B4A6}"/>
          </ac:spMkLst>
        </pc:spChg>
      </pc:sldChg>
      <pc:sldChg chg="modSp mod">
        <pc:chgData name="Md Abiruzzaman Palok" userId="9a72584d-37f6-44b8-b88e-dbfdae9c0adb" providerId="ADAL" clId="{305DAFBA-75CC-4E4F-8104-BD68F39A24A1}" dt="2023-04-13T19:53:56.776" v="584" actId="20577"/>
        <pc:sldMkLst>
          <pc:docMk/>
          <pc:sldMk cId="2373927284" sldId="281"/>
        </pc:sldMkLst>
        <pc:spChg chg="mod">
          <ac:chgData name="Md Abiruzzaman Palok" userId="9a72584d-37f6-44b8-b88e-dbfdae9c0adb" providerId="ADAL" clId="{305DAFBA-75CC-4E4F-8104-BD68F39A24A1}" dt="2023-04-13T19:53:56.776" v="584" actId="20577"/>
          <ac:spMkLst>
            <pc:docMk/>
            <pc:sldMk cId="2373927284" sldId="281"/>
            <ac:spMk id="4" creationId="{D812A0C2-BD38-FB4C-2C11-E10738DAF808}"/>
          </ac:spMkLst>
        </pc:spChg>
      </pc:sldChg>
      <pc:sldChg chg="modSp mod">
        <pc:chgData name="Md Abiruzzaman Palok" userId="9a72584d-37f6-44b8-b88e-dbfdae9c0adb" providerId="ADAL" clId="{305DAFBA-75CC-4E4F-8104-BD68F39A24A1}" dt="2023-04-13T19:54:15.407" v="587" actId="14100"/>
        <pc:sldMkLst>
          <pc:docMk/>
          <pc:sldMk cId="3228652019" sldId="282"/>
        </pc:sldMkLst>
        <pc:spChg chg="mod">
          <ac:chgData name="Md Abiruzzaman Palok" userId="9a72584d-37f6-44b8-b88e-dbfdae9c0adb" providerId="ADAL" clId="{305DAFBA-75CC-4E4F-8104-BD68F39A24A1}" dt="2023-04-13T19:54:15.407" v="587" actId="14100"/>
          <ac:spMkLst>
            <pc:docMk/>
            <pc:sldMk cId="3228652019" sldId="282"/>
            <ac:spMk id="4" creationId="{D812A0C2-BD38-FB4C-2C11-E10738DAF808}"/>
          </ac:spMkLst>
        </pc:spChg>
      </pc:sldChg>
      <pc:sldChg chg="addSp delSp modSp add mod">
        <pc:chgData name="Md Abiruzzaman Palok" userId="9a72584d-37f6-44b8-b88e-dbfdae9c0adb" providerId="ADAL" clId="{305DAFBA-75CC-4E4F-8104-BD68F39A24A1}" dt="2023-04-13T19:26:13.515" v="252" actId="1582"/>
        <pc:sldMkLst>
          <pc:docMk/>
          <pc:sldMk cId="4080131621" sldId="284"/>
        </pc:sldMkLst>
        <pc:picChg chg="add del mod">
          <ac:chgData name="Md Abiruzzaman Palok" userId="9a72584d-37f6-44b8-b88e-dbfdae9c0adb" providerId="ADAL" clId="{305DAFBA-75CC-4E4F-8104-BD68F39A24A1}" dt="2023-04-13T18:35:35.058" v="201" actId="22"/>
          <ac:picMkLst>
            <pc:docMk/>
            <pc:sldMk cId="4080131621" sldId="284"/>
            <ac:picMk id="5" creationId="{75961092-2301-8AC2-A9C1-8B06F78D7BEA}"/>
          </ac:picMkLst>
        </pc:picChg>
        <pc:picChg chg="add mod">
          <ac:chgData name="Md Abiruzzaman Palok" userId="9a72584d-37f6-44b8-b88e-dbfdae9c0adb" providerId="ADAL" clId="{305DAFBA-75CC-4E4F-8104-BD68F39A24A1}" dt="2023-04-13T19:25:37.669" v="244" actId="14100"/>
          <ac:picMkLst>
            <pc:docMk/>
            <pc:sldMk cId="4080131621" sldId="284"/>
            <ac:picMk id="7" creationId="{FDEC0A11-3B7C-7E28-FD6C-BEB87B038A72}"/>
          </ac:picMkLst>
        </pc:picChg>
        <pc:picChg chg="del">
          <ac:chgData name="Md Abiruzzaman Palok" userId="9a72584d-37f6-44b8-b88e-dbfdae9c0adb" providerId="ADAL" clId="{305DAFBA-75CC-4E4F-8104-BD68F39A24A1}" dt="2023-04-13T18:35:19.068" v="189" actId="478"/>
          <ac:picMkLst>
            <pc:docMk/>
            <pc:sldMk cId="4080131621" sldId="284"/>
            <ac:picMk id="9" creationId="{39E5FD73-5E1C-2C82-3A4C-58FB7AD56522}"/>
          </ac:picMkLst>
        </pc:picChg>
        <pc:picChg chg="del">
          <ac:chgData name="Md Abiruzzaman Palok" userId="9a72584d-37f6-44b8-b88e-dbfdae9c0adb" providerId="ADAL" clId="{305DAFBA-75CC-4E4F-8104-BD68F39A24A1}" dt="2023-04-13T18:35:20.134" v="191" actId="478"/>
          <ac:picMkLst>
            <pc:docMk/>
            <pc:sldMk cId="4080131621" sldId="284"/>
            <ac:picMk id="13" creationId="{C74D35DB-46A8-62D4-81AB-5FEF95CAC7A3}"/>
          </ac:picMkLst>
        </pc:picChg>
        <pc:picChg chg="add del">
          <ac:chgData name="Md Abiruzzaman Palok" userId="9a72584d-37f6-44b8-b88e-dbfdae9c0adb" providerId="ADAL" clId="{305DAFBA-75CC-4E4F-8104-BD68F39A24A1}" dt="2023-04-13T19:25:39.234" v="245" actId="478"/>
          <ac:picMkLst>
            <pc:docMk/>
            <pc:sldMk cId="4080131621" sldId="284"/>
            <ac:picMk id="15" creationId="{A180EF07-2165-97C3-E9EF-B087AA2BB2CD}"/>
          </ac:picMkLst>
        </pc:picChg>
        <pc:picChg chg="del">
          <ac:chgData name="Md Abiruzzaman Palok" userId="9a72584d-37f6-44b8-b88e-dbfdae9c0adb" providerId="ADAL" clId="{305DAFBA-75CC-4E4F-8104-BD68F39A24A1}" dt="2023-04-13T18:35:19.615" v="190" actId="478"/>
          <ac:picMkLst>
            <pc:docMk/>
            <pc:sldMk cId="4080131621" sldId="284"/>
            <ac:picMk id="17" creationId="{4CFEE606-82FE-3FAD-8D2C-E5EAB363030B}"/>
          </ac:picMkLst>
        </pc:picChg>
        <pc:cxnChg chg="add mod">
          <ac:chgData name="Md Abiruzzaman Palok" userId="9a72584d-37f6-44b8-b88e-dbfdae9c0adb" providerId="ADAL" clId="{305DAFBA-75CC-4E4F-8104-BD68F39A24A1}" dt="2023-04-13T19:26:13.515" v="252" actId="1582"/>
          <ac:cxnSpMkLst>
            <pc:docMk/>
            <pc:sldMk cId="4080131621" sldId="284"/>
            <ac:cxnSpMk id="12" creationId="{5E9242F4-D8C7-3C38-3AF8-A421ACD1506A}"/>
          </ac:cxnSpMkLst>
        </pc:cxnChg>
      </pc:sldChg>
      <pc:sldChg chg="modSp mod">
        <pc:chgData name="Md Abiruzzaman Palok" userId="9a72584d-37f6-44b8-b88e-dbfdae9c0adb" providerId="ADAL" clId="{305DAFBA-75CC-4E4F-8104-BD68F39A24A1}" dt="2023-04-13T19:24:36.006" v="239" actId="20577"/>
        <pc:sldMkLst>
          <pc:docMk/>
          <pc:sldMk cId="3548059404" sldId="285"/>
        </pc:sldMkLst>
        <pc:spChg chg="mod">
          <ac:chgData name="Md Abiruzzaman Palok" userId="9a72584d-37f6-44b8-b88e-dbfdae9c0adb" providerId="ADAL" clId="{305DAFBA-75CC-4E4F-8104-BD68F39A24A1}" dt="2023-04-13T19:24:12.529" v="222" actId="20577"/>
          <ac:spMkLst>
            <pc:docMk/>
            <pc:sldMk cId="3548059404" sldId="285"/>
            <ac:spMk id="13" creationId="{9CC283B2-5AAE-E349-067B-A8A3DDB42450}"/>
          </ac:spMkLst>
        </pc:spChg>
        <pc:spChg chg="mod">
          <ac:chgData name="Md Abiruzzaman Palok" userId="9a72584d-37f6-44b8-b88e-dbfdae9c0adb" providerId="ADAL" clId="{305DAFBA-75CC-4E4F-8104-BD68F39A24A1}" dt="2023-04-13T19:24:36.006" v="239" actId="20577"/>
          <ac:spMkLst>
            <pc:docMk/>
            <pc:sldMk cId="3548059404" sldId="285"/>
            <ac:spMk id="14" creationId="{3E22B939-B46B-42E3-D8E7-CF09791C52A1}"/>
          </ac:spMkLst>
        </pc:spChg>
        <pc:picChg chg="mod">
          <ac:chgData name="Md Abiruzzaman Palok" userId="9a72584d-37f6-44b8-b88e-dbfdae9c0adb" providerId="ADAL" clId="{305DAFBA-75CC-4E4F-8104-BD68F39A24A1}" dt="2023-04-13T18:30:28.085" v="188" actId="1076"/>
          <ac:picMkLst>
            <pc:docMk/>
            <pc:sldMk cId="3548059404" sldId="285"/>
            <ac:picMk id="5" creationId="{0AF3A000-999B-C251-4893-B2DDB49CED66}"/>
          </ac:picMkLst>
        </pc:picChg>
        <pc:picChg chg="mod">
          <ac:chgData name="Md Abiruzzaman Palok" userId="9a72584d-37f6-44b8-b88e-dbfdae9c0adb" providerId="ADAL" clId="{305DAFBA-75CC-4E4F-8104-BD68F39A24A1}" dt="2023-04-13T18:39:29.830" v="202" actId="208"/>
          <ac:picMkLst>
            <pc:docMk/>
            <pc:sldMk cId="3548059404" sldId="285"/>
            <ac:picMk id="7" creationId="{334D3279-07C8-CE7E-B5F9-CF8912A62133}"/>
          </ac:picMkLst>
        </pc:picChg>
      </pc:sldChg>
      <pc:sldMasterChg chg="addSldLayout delSldLayout">
        <pc:chgData name="Md Abiruzzaman Palok" userId="9a72584d-37f6-44b8-b88e-dbfdae9c0adb" providerId="ADAL" clId="{305DAFBA-75CC-4E4F-8104-BD68F39A24A1}" dt="2023-04-13T19:39:02.536" v="341" actId="47"/>
        <pc:sldMasterMkLst>
          <pc:docMk/>
          <pc:sldMasterMk cId="3899840436" sldId="2147483648"/>
        </pc:sldMasterMkLst>
        <pc:sldLayoutChg chg="add del">
          <pc:chgData name="Md Abiruzzaman Palok" userId="9a72584d-37f6-44b8-b88e-dbfdae9c0adb" providerId="ADAL" clId="{305DAFBA-75CC-4E4F-8104-BD68F39A24A1}" dt="2023-04-13T19:39:02.536" v="341" actId="47"/>
          <pc:sldLayoutMkLst>
            <pc:docMk/>
            <pc:sldMasterMk cId="3899840436" sldId="2147483648"/>
            <pc:sldLayoutMk cId="2134676936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>
              <a:solidFill>
                <a:schemeClr val="accent5"/>
              </a:solidFill>
            </a:rPr>
            <a:t>Tarin Nurany</a:t>
          </a:r>
          <a:br>
            <a:rPr lang="en-US" sz="1600">
              <a:solidFill>
                <a:sysClr val="windowText" lastClr="000000"/>
              </a:solidFill>
            </a:rPr>
          </a:br>
          <a:r>
            <a:rPr lang="en-US" sz="1600" b="0">
              <a:solidFill>
                <a:sysClr val="windowText" lastClr="000000"/>
              </a:solidFill>
              <a:latin typeface="+mn-lt"/>
            </a:rPr>
            <a:t>Junior in Computer Science 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Ananta Poudel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+mn-lt"/>
            </a:rPr>
            <a:t>Senior in Computer Science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>
              <a:solidFill>
                <a:schemeClr val="accent5"/>
              </a:solidFill>
            </a:rPr>
            <a:t>Jiadong Gui</a:t>
          </a:r>
          <a:br>
            <a:rPr lang="en-US" sz="1600">
              <a:solidFill>
                <a:schemeClr val="tx1"/>
              </a:solidFill>
            </a:rPr>
          </a:br>
          <a:r>
            <a:rPr lang="en-US" sz="1600" b="0">
              <a:solidFill>
                <a:schemeClr val="tx1"/>
              </a:solidFill>
              <a:latin typeface="+mn-lt"/>
            </a:rPr>
            <a:t>Senior in Computer Science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Md Abiruzzaman Palok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+mn-lt"/>
            </a:rPr>
            <a:t>Junior in Computer Science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23193" custScaleY="123193"/>
      <dgm:spPr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23193" custScaleY="123193"/>
      <dgm:spPr>
        <a:prstGeom prst="rect">
          <a:avLst/>
        </a:prstGeom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23193" custScaleY="123193"/>
      <dgm:spPr>
        <a:prstGeom prst="rect">
          <a:avLst/>
        </a:prstGeom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23193" custScaleY="123193"/>
      <dgm:spPr>
        <a:prstGeom prst="rect">
          <a:avLst/>
        </a:prstGeom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A347B25-2E29-402D-8DE2-98E649F54B6A}" type="presOf" srcId="{1E293C9C-50F7-4DF0-A45F-EF6AA41E15B2}" destId="{866F95BB-E9D9-40E2-AB9F-99D5F69BA82A}" srcOrd="0" destOrd="0" presId="urn:microsoft.com/office/officeart/2019/1/layout/PeoplePortraitsList"/>
    <dgm:cxn modelId="{56861745-CE69-45BD-8FE8-0C89807045AA}" type="presOf" srcId="{B2F9B3BC-1849-4A4A-BBE4-752B9B492C76}" destId="{79C5F495-3DD9-41C8-99AE-150A333447D0}" srcOrd="0" destOrd="0" presId="urn:microsoft.com/office/officeart/2019/1/layout/PeoplePortraitsList"/>
    <dgm:cxn modelId="{9D90A84B-327D-4CB4-9DFB-A34EFCB11E90}" type="presOf" srcId="{5C72703F-EB58-4B0C-8B2A-EDF2A51B2C6C}" destId="{BF30E86D-EAFC-44CE-B56C-D7C5EC7742F3}" srcOrd="0" destOrd="0" presId="urn:microsoft.com/office/officeart/2019/1/layout/PeoplePortraitsList"/>
    <dgm:cxn modelId="{239B7754-F219-45E6-B679-277CB4A27B1A}" type="presOf" srcId="{DA3F2F2F-B5A8-4CFD-ABCE-1BC48CD913AF}" destId="{9B5C14B8-8D61-4009-9F8C-194486F530FA}" srcOrd="0" destOrd="0" presId="urn:microsoft.com/office/officeart/2019/1/layout/PeoplePortraitsList"/>
    <dgm:cxn modelId="{C58C5E83-1F9C-4A29-ADF7-85B0B0E13349}" type="presOf" srcId="{23CA95F9-8BCF-40C1-B842-BCFFD43632F6}" destId="{FDFAF16A-4FD0-49F4-8593-32E9A31A4FF7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15751C3D-D766-4467-91A4-6889A9D70BAC}" type="presParOf" srcId="{BF30E86D-EAFC-44CE-B56C-D7C5EC7742F3}" destId="{34A89649-B4A9-4A6F-8793-5A3DB37DDDA6}" srcOrd="0" destOrd="0" presId="urn:microsoft.com/office/officeart/2019/1/layout/PeoplePortraitsList"/>
    <dgm:cxn modelId="{CEDA26AA-9D2F-4989-9A5E-6643CD9E9BBF}" type="presParOf" srcId="{34A89649-B4A9-4A6F-8793-5A3DB37DDDA6}" destId="{FFB9F511-6797-4909-9D3B-89EBC96F25A8}" srcOrd="0" destOrd="0" presId="urn:microsoft.com/office/officeart/2019/1/layout/PeoplePortraitsList"/>
    <dgm:cxn modelId="{307A9FF8-FF6F-44F7-8E11-428EDE829DDB}" type="presParOf" srcId="{34A89649-B4A9-4A6F-8793-5A3DB37DDDA6}" destId="{73073D5B-7ADA-4F8B-AD34-0BE114905A44}" srcOrd="1" destOrd="0" presId="urn:microsoft.com/office/officeart/2019/1/layout/PeoplePortraitsList"/>
    <dgm:cxn modelId="{05DC654A-EA5E-4A27-863B-8ED04B1B1E0E}" type="presParOf" srcId="{34A89649-B4A9-4A6F-8793-5A3DB37DDDA6}" destId="{EE33220B-2292-4F19-BD6E-B7F529CD8414}" srcOrd="2" destOrd="0" presId="urn:microsoft.com/office/officeart/2019/1/layout/PeoplePortraitsList"/>
    <dgm:cxn modelId="{1009A41B-ABE4-438F-B41A-1659AD8921DD}" type="presParOf" srcId="{34A89649-B4A9-4A6F-8793-5A3DB37DDDA6}" destId="{FDFAF16A-4FD0-49F4-8593-32E9A31A4FF7}" srcOrd="3" destOrd="0" presId="urn:microsoft.com/office/officeart/2019/1/layout/PeoplePortraitsList"/>
    <dgm:cxn modelId="{E92F1D32-80C4-4787-9BBC-9975B84A6D32}" type="presParOf" srcId="{34A89649-B4A9-4A6F-8793-5A3DB37DDDA6}" destId="{EEB88C88-E325-43D0-B163-BFD87C897361}" srcOrd="4" destOrd="0" presId="urn:microsoft.com/office/officeart/2019/1/layout/PeoplePortraitsList"/>
    <dgm:cxn modelId="{4DA7B5F4-0EDD-41B3-99F7-33618EA36A7C}" type="presParOf" srcId="{34A89649-B4A9-4A6F-8793-5A3DB37DDDA6}" destId="{7D166BBB-55AF-452C-B9A0-94A1EE55FF4F}" srcOrd="5" destOrd="0" presId="urn:microsoft.com/office/officeart/2019/1/layout/PeoplePortraitsList"/>
    <dgm:cxn modelId="{47EB2D2A-5D17-4CEA-B602-C73802E60986}" type="presParOf" srcId="{34A89649-B4A9-4A6F-8793-5A3DB37DDDA6}" destId="{860D3358-284A-4827-88CC-2F74FF5A1E56}" srcOrd="6" destOrd="0" presId="urn:microsoft.com/office/officeart/2019/1/layout/PeoplePortraitsList"/>
    <dgm:cxn modelId="{5D8F86A4-2A2A-4BF0-A971-68151DDC9411}" type="presParOf" srcId="{BF30E86D-EAFC-44CE-B56C-D7C5EC7742F3}" destId="{0D4A0804-490F-47AA-B7FA-08C890B0D841}" srcOrd="1" destOrd="0" presId="urn:microsoft.com/office/officeart/2019/1/layout/PeoplePortraitsList"/>
    <dgm:cxn modelId="{A9B4539E-8F53-4925-A094-68536CD3F6BB}" type="presParOf" srcId="{BF30E86D-EAFC-44CE-B56C-D7C5EC7742F3}" destId="{E40BB94D-AE1C-4F05-8AA5-E9FA9A8CCCDE}" srcOrd="2" destOrd="0" presId="urn:microsoft.com/office/officeart/2019/1/layout/PeoplePortraitsList"/>
    <dgm:cxn modelId="{7764859A-0A76-48B4-B0B2-1587C9C61BE6}" type="presParOf" srcId="{E40BB94D-AE1C-4F05-8AA5-E9FA9A8CCCDE}" destId="{1BC7C3C6-BE78-4F0A-9E69-54742F1AA0F3}" srcOrd="0" destOrd="0" presId="urn:microsoft.com/office/officeart/2019/1/layout/PeoplePortraitsList"/>
    <dgm:cxn modelId="{4FF9A8C2-E797-4F77-A863-4A01AFC9BD3C}" type="presParOf" srcId="{E40BB94D-AE1C-4F05-8AA5-E9FA9A8CCCDE}" destId="{25238F18-07B8-41D8-8BD9-9F8514E8F9C4}" srcOrd="1" destOrd="0" presId="urn:microsoft.com/office/officeart/2019/1/layout/PeoplePortraitsList"/>
    <dgm:cxn modelId="{83786929-90F9-4A83-B064-8A4CE5C239AD}" type="presParOf" srcId="{E40BB94D-AE1C-4F05-8AA5-E9FA9A8CCCDE}" destId="{6FFE343B-847F-4D3F-A2F9-B95E826EC656}" srcOrd="2" destOrd="0" presId="urn:microsoft.com/office/officeart/2019/1/layout/PeoplePortraitsList"/>
    <dgm:cxn modelId="{9337DEDF-080A-4D5C-A7EF-927A0E72FFEF}" type="presParOf" srcId="{E40BB94D-AE1C-4F05-8AA5-E9FA9A8CCCDE}" destId="{866F95BB-E9D9-40E2-AB9F-99D5F69BA82A}" srcOrd="3" destOrd="0" presId="urn:microsoft.com/office/officeart/2019/1/layout/PeoplePortraitsList"/>
    <dgm:cxn modelId="{98A59FAD-8BD9-42D0-8D21-C3079FB0BB61}" type="presParOf" srcId="{E40BB94D-AE1C-4F05-8AA5-E9FA9A8CCCDE}" destId="{B22197FE-7BF1-485D-9B2D-0AD12CF41435}" srcOrd="4" destOrd="0" presId="urn:microsoft.com/office/officeart/2019/1/layout/PeoplePortraitsList"/>
    <dgm:cxn modelId="{1DF857EC-F277-4D7D-831D-35F1B3A579EE}" type="presParOf" srcId="{E40BB94D-AE1C-4F05-8AA5-E9FA9A8CCCDE}" destId="{1223E777-77CB-4A9A-BF21-12B513842696}" srcOrd="5" destOrd="0" presId="urn:microsoft.com/office/officeart/2019/1/layout/PeoplePortraitsList"/>
    <dgm:cxn modelId="{4095266E-EA39-4DBF-8D4D-11D388D34BF5}" type="presParOf" srcId="{E40BB94D-AE1C-4F05-8AA5-E9FA9A8CCCDE}" destId="{48A93FE3-F550-4840-B560-2DB8553BED7D}" srcOrd="6" destOrd="0" presId="urn:microsoft.com/office/officeart/2019/1/layout/PeoplePortraitsList"/>
    <dgm:cxn modelId="{293F1025-B5C3-4475-8378-F5EF255360F2}" type="presParOf" srcId="{BF30E86D-EAFC-44CE-B56C-D7C5EC7742F3}" destId="{DCDF700C-8587-4AD0-95CF-A8CEBB3AD30B}" srcOrd="3" destOrd="0" presId="urn:microsoft.com/office/officeart/2019/1/layout/PeoplePortraitsList"/>
    <dgm:cxn modelId="{23A09BB2-2AE6-449B-87D7-90E3EFD93C3E}" type="presParOf" srcId="{BF30E86D-EAFC-44CE-B56C-D7C5EC7742F3}" destId="{D5C9CF54-A3DB-4262-A188-C006BBF08A29}" srcOrd="4" destOrd="0" presId="urn:microsoft.com/office/officeart/2019/1/layout/PeoplePortraitsList"/>
    <dgm:cxn modelId="{46209E89-672A-432F-BEBA-B74E618579E8}" type="presParOf" srcId="{D5C9CF54-A3DB-4262-A188-C006BBF08A29}" destId="{EB21A753-DAF6-4914-9F97-D017DE4534D0}" srcOrd="0" destOrd="0" presId="urn:microsoft.com/office/officeart/2019/1/layout/PeoplePortraitsList"/>
    <dgm:cxn modelId="{CAC2D4BC-CF5C-4FA1-9B71-5CF80DD38CCD}" type="presParOf" srcId="{D5C9CF54-A3DB-4262-A188-C006BBF08A29}" destId="{418E44D8-60E4-4008-9F09-1A652C62E8A6}" srcOrd="1" destOrd="0" presId="urn:microsoft.com/office/officeart/2019/1/layout/PeoplePortraitsList"/>
    <dgm:cxn modelId="{DDB8E8E8-802D-4EC6-A7E5-7BAC4F4DEB01}" type="presParOf" srcId="{D5C9CF54-A3DB-4262-A188-C006BBF08A29}" destId="{51349271-76B0-4CC0-A678-325A9A4D3475}" srcOrd="2" destOrd="0" presId="urn:microsoft.com/office/officeart/2019/1/layout/PeoplePortraitsList"/>
    <dgm:cxn modelId="{568D9882-2B5D-4A41-8892-DC64124BAF7C}" type="presParOf" srcId="{D5C9CF54-A3DB-4262-A188-C006BBF08A29}" destId="{9B5C14B8-8D61-4009-9F8C-194486F530FA}" srcOrd="3" destOrd="0" presId="urn:microsoft.com/office/officeart/2019/1/layout/PeoplePortraitsList"/>
    <dgm:cxn modelId="{6CF70B63-2B14-4A5B-A93A-F23D40C3521C}" type="presParOf" srcId="{D5C9CF54-A3DB-4262-A188-C006BBF08A29}" destId="{7C23080D-6185-431F-BAF8-5277AA3C0E29}" srcOrd="4" destOrd="0" presId="urn:microsoft.com/office/officeart/2019/1/layout/PeoplePortraitsList"/>
    <dgm:cxn modelId="{0FAB7136-5506-4BB8-A926-C57E6E8F27ED}" type="presParOf" srcId="{D5C9CF54-A3DB-4262-A188-C006BBF08A29}" destId="{EE420F84-477D-4635-BEF8-66426E9A259D}" srcOrd="5" destOrd="0" presId="urn:microsoft.com/office/officeart/2019/1/layout/PeoplePortraitsList"/>
    <dgm:cxn modelId="{29FB6EFB-1129-46AA-94C1-EA8DB9CD4AD7}" type="presParOf" srcId="{D5C9CF54-A3DB-4262-A188-C006BBF08A29}" destId="{DB61A93F-5AE0-4A97-AFE4-E1EA7F61D044}" srcOrd="6" destOrd="0" presId="urn:microsoft.com/office/officeart/2019/1/layout/PeoplePortraitsList"/>
    <dgm:cxn modelId="{1A072508-A2FB-4D5C-81C1-7A8F21C5389E}" type="presParOf" srcId="{BF30E86D-EAFC-44CE-B56C-D7C5EC7742F3}" destId="{75D7FAE6-857D-40F6-B564-3F282FD27B77}" srcOrd="5" destOrd="0" presId="urn:microsoft.com/office/officeart/2019/1/layout/PeoplePortraitsList"/>
    <dgm:cxn modelId="{DD4D03CE-C53A-4135-BD67-B22B66FC35CC}" type="presParOf" srcId="{BF30E86D-EAFC-44CE-B56C-D7C5EC7742F3}" destId="{F836F72C-94C1-41ED-BA62-813057647F9C}" srcOrd="6" destOrd="0" presId="urn:microsoft.com/office/officeart/2019/1/layout/PeoplePortraitsList"/>
    <dgm:cxn modelId="{40E3D78B-407C-403B-ADCE-8E895596009D}" type="presParOf" srcId="{F836F72C-94C1-41ED-BA62-813057647F9C}" destId="{8D7BA638-A338-4090-BADA-C1ECE7868394}" srcOrd="0" destOrd="0" presId="urn:microsoft.com/office/officeart/2019/1/layout/PeoplePortraitsList"/>
    <dgm:cxn modelId="{FBC04163-CE5A-4085-A8E3-4FF31792F505}" type="presParOf" srcId="{F836F72C-94C1-41ED-BA62-813057647F9C}" destId="{04A8E640-7EB5-4EF2-8C83-19A3E5328324}" srcOrd="1" destOrd="0" presId="urn:microsoft.com/office/officeart/2019/1/layout/PeoplePortraitsList"/>
    <dgm:cxn modelId="{06CE0419-B1A0-433F-A7D2-8990CB17815D}" type="presParOf" srcId="{F836F72C-94C1-41ED-BA62-813057647F9C}" destId="{278B038A-7223-4C22-98FA-84D16AB2359F}" srcOrd="2" destOrd="0" presId="urn:microsoft.com/office/officeart/2019/1/layout/PeoplePortraitsList"/>
    <dgm:cxn modelId="{BA1993F4-2D19-4BE7-92C7-84CE8B791B38}" type="presParOf" srcId="{F836F72C-94C1-41ED-BA62-813057647F9C}" destId="{79C5F495-3DD9-41C8-99AE-150A333447D0}" srcOrd="3" destOrd="0" presId="urn:microsoft.com/office/officeart/2019/1/layout/PeoplePortraitsList"/>
    <dgm:cxn modelId="{E3D3FA8E-CA34-42AF-A63C-7C7EBDD7990B}" type="presParOf" srcId="{F836F72C-94C1-41ED-BA62-813057647F9C}" destId="{0D329E5F-B8D6-4027-B396-6AF7DD7D0537}" srcOrd="4" destOrd="0" presId="urn:microsoft.com/office/officeart/2019/1/layout/PeoplePortraitsList"/>
    <dgm:cxn modelId="{AFF6BB62-AC9D-42E5-B682-EDFDA051B0D1}" type="presParOf" srcId="{F836F72C-94C1-41ED-BA62-813057647F9C}" destId="{5A7600AF-A34B-4D03-B3D6-B3C760AE8E06}" srcOrd="5" destOrd="0" presId="urn:microsoft.com/office/officeart/2019/1/layout/PeoplePortraitsList"/>
    <dgm:cxn modelId="{801710E5-99EC-4CAB-990E-D388D789F76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5462" y="643940"/>
          <a:ext cx="2074446" cy="2074446"/>
        </a:xfrm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4686" y="2933093"/>
          <a:ext cx="227600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>
              <a:solidFill>
                <a:schemeClr val="accent5"/>
              </a:solidFill>
            </a:rPr>
            <a:t>Tarin Nurany</a:t>
          </a:r>
          <a:br>
            <a:rPr lang="en-US" sz="1600" kern="1200">
              <a:solidFill>
                <a:sysClr val="windowText" lastClr="000000"/>
              </a:solidFill>
            </a:rPr>
          </a:br>
          <a:r>
            <a:rPr lang="en-US" sz="1600" b="0" kern="1200">
              <a:solidFill>
                <a:sysClr val="windowText" lastClr="000000"/>
              </a:solidFill>
              <a:latin typeface="+mn-lt"/>
            </a:rPr>
            <a:t>Junior in Computer Science </a:t>
          </a:r>
        </a:p>
      </dsp:txBody>
      <dsp:txXfrm>
        <a:off x="14686" y="2933093"/>
        <a:ext cx="2276000" cy="483260"/>
      </dsp:txXfrm>
    </dsp:sp>
    <dsp:sp modelId="{7D166BBB-55AF-452C-B9A0-94A1EE55FF4F}">
      <dsp:nvSpPr>
        <dsp:cNvPr id="0" name=""/>
        <dsp:cNvSpPr/>
      </dsp:nvSpPr>
      <dsp:spPr>
        <a:xfrm>
          <a:off x="14686" y="3394708"/>
          <a:ext cx="227600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789763" y="643940"/>
          <a:ext cx="2074446" cy="2074446"/>
        </a:xfrm>
        <a:prstGeom prst="rect">
          <a:avLst/>
        </a:prstGeom>
        <a:solidFill>
          <a:schemeClr val="accent2">
            <a:hueOff val="625344"/>
            <a:satOff val="11393"/>
            <a:lumOff val="248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688986" y="2933093"/>
          <a:ext cx="227600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Ananta Poudel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+mn-lt"/>
            </a:rPr>
            <a:t>Senior in Computer Science</a:t>
          </a:r>
        </a:p>
      </dsp:txBody>
      <dsp:txXfrm>
        <a:off x="2688986" y="2933093"/>
        <a:ext cx="2276000" cy="483260"/>
      </dsp:txXfrm>
    </dsp:sp>
    <dsp:sp modelId="{1223E777-77CB-4A9A-BF21-12B513842696}">
      <dsp:nvSpPr>
        <dsp:cNvPr id="0" name=""/>
        <dsp:cNvSpPr/>
      </dsp:nvSpPr>
      <dsp:spPr>
        <a:xfrm>
          <a:off x="2688986" y="3394708"/>
          <a:ext cx="227600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464064" y="643940"/>
          <a:ext cx="2074446" cy="2074446"/>
        </a:xfrm>
        <a:prstGeom prst="rect">
          <a:avLst/>
        </a:prstGeom>
        <a:solidFill>
          <a:schemeClr val="accent2">
            <a:hueOff val="1250687"/>
            <a:satOff val="22787"/>
            <a:lumOff val="496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363287" y="2933093"/>
          <a:ext cx="227600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>
              <a:solidFill>
                <a:schemeClr val="accent5"/>
              </a:solidFill>
            </a:rPr>
            <a:t>Jiadong Gui</a:t>
          </a:r>
          <a:br>
            <a:rPr lang="en-US" sz="1600" kern="1200">
              <a:solidFill>
                <a:schemeClr val="tx1"/>
              </a:solidFill>
            </a:rPr>
          </a:br>
          <a:r>
            <a:rPr lang="en-US" sz="1600" b="0" kern="1200">
              <a:solidFill>
                <a:schemeClr val="tx1"/>
              </a:solidFill>
              <a:latin typeface="+mn-lt"/>
            </a:rPr>
            <a:t>Senior in Computer Science</a:t>
          </a:r>
        </a:p>
      </dsp:txBody>
      <dsp:txXfrm>
        <a:off x="5363287" y="2933093"/>
        <a:ext cx="2276000" cy="483260"/>
      </dsp:txXfrm>
    </dsp:sp>
    <dsp:sp modelId="{EE420F84-477D-4635-BEF8-66426E9A259D}">
      <dsp:nvSpPr>
        <dsp:cNvPr id="0" name=""/>
        <dsp:cNvSpPr/>
      </dsp:nvSpPr>
      <dsp:spPr>
        <a:xfrm>
          <a:off x="5684226" y="2525032"/>
          <a:ext cx="227600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138365" y="643940"/>
          <a:ext cx="2074446" cy="2074446"/>
        </a:xfrm>
        <a:prstGeom prst="rect">
          <a:avLst/>
        </a:prstGeom>
        <a:solidFill>
          <a:schemeClr val="accent2">
            <a:hueOff val="1876031"/>
            <a:satOff val="34180"/>
            <a:lumOff val="745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037588" y="2933093"/>
          <a:ext cx="227600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Md Abiruzzaman Palok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+mn-lt"/>
            </a:rPr>
            <a:t>Junior in Computer Science</a:t>
          </a:r>
        </a:p>
      </dsp:txBody>
      <dsp:txXfrm>
        <a:off x="8037588" y="2933093"/>
        <a:ext cx="2276000" cy="483260"/>
      </dsp:txXfrm>
    </dsp:sp>
    <dsp:sp modelId="{5A7600AF-A34B-4D03-B3D6-B3C760AE8E06}">
      <dsp:nvSpPr>
        <dsp:cNvPr id="0" name=""/>
        <dsp:cNvSpPr/>
      </dsp:nvSpPr>
      <dsp:spPr>
        <a:xfrm>
          <a:off x="8052274" y="3351531"/>
          <a:ext cx="227600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Autofit/>
          </a:bodyPr>
          <a:lstStyle/>
          <a:p>
            <a:r>
              <a:rPr lang="en-US" sz="4800"/>
              <a:t>Time Prediction Model for Automotive Production Line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939653"/>
            <a:ext cx="6437555" cy="200394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800"/>
              <a:t>Presented by Group 16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9017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FBEC7-56A2-FF7E-7AC2-20213E802269}"/>
              </a:ext>
            </a:extLst>
          </p:cNvPr>
          <p:cNvSpPr/>
          <p:nvPr/>
        </p:nvSpPr>
        <p:spPr>
          <a:xfrm>
            <a:off x="-145576" y="-36394"/>
            <a:ext cx="12565039" cy="712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3">
            <a:extLst>
              <a:ext uri="{FF2B5EF4-FFF2-40B4-BE49-F238E27FC236}">
                <a16:creationId xmlns:a16="http://schemas.microsoft.com/office/drawing/2014/main" id="{83B9EB5F-CDB4-2F4C-1B7D-1D329398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812" y="2347415"/>
            <a:ext cx="8502555" cy="1684361"/>
          </a:xfrm>
        </p:spPr>
        <p:txBody>
          <a:bodyPr>
            <a:normAutofit/>
          </a:bodyPr>
          <a:lstStyle/>
          <a:p>
            <a:r>
              <a:rPr lang="en-US" sz="8000"/>
              <a:t>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385940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0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74626"/>
            <a:ext cx="12192000" cy="22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06D93D7-6639-C1A0-80E6-EB04C4D1470D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5945393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Limitations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D812A0C2-BD38-FB4C-2C11-E10738DAF808}"/>
              </a:ext>
            </a:extLst>
          </p:cNvPr>
          <p:cNvSpPr txBox="1">
            <a:spLocks/>
          </p:cNvSpPr>
          <p:nvPr/>
        </p:nvSpPr>
        <p:spPr>
          <a:xfrm>
            <a:off x="262491" y="2702622"/>
            <a:ext cx="11251670" cy="3466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Predict the time for employees that the model never saw before.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Predict the time for Vehicles that the model never saw in the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Predict time based on different Vehicle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More than one person working on the same task yields poor predictions.</a:t>
            </a:r>
          </a:p>
        </p:txBody>
      </p:sp>
    </p:spTree>
    <p:extLst>
      <p:ext uri="{BB962C8B-B14F-4D97-AF65-F5344CB8AC3E}">
        <p14:creationId xmlns:p14="http://schemas.microsoft.com/office/powerpoint/2010/main" val="237392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0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74626"/>
            <a:ext cx="12192000" cy="22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06D93D7-6639-C1A0-80E6-EB04C4D1470D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7066491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Future Improvements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D812A0C2-BD38-FB4C-2C11-E10738DAF808}"/>
              </a:ext>
            </a:extLst>
          </p:cNvPr>
          <p:cNvSpPr txBox="1">
            <a:spLocks/>
          </p:cNvSpPr>
          <p:nvPr/>
        </p:nvSpPr>
        <p:spPr>
          <a:xfrm>
            <a:off x="262491" y="2702622"/>
            <a:ext cx="11251670" cy="4303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Improve data and model to be able to predict time for individual employees.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Include data on extra features and options to make better predictions (i.e., the Detail station mentioned previously).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Include employee data (i.e., age, experience, skills, etc.) to make more accurate predictions for individual employees.</a:t>
            </a:r>
          </a:p>
        </p:txBody>
      </p:sp>
    </p:spTree>
    <p:extLst>
      <p:ext uri="{BB962C8B-B14F-4D97-AF65-F5344CB8AC3E}">
        <p14:creationId xmlns:p14="http://schemas.microsoft.com/office/powerpoint/2010/main" val="322865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6" cy="1569493"/>
          </a:xfrm>
        </p:spPr>
        <p:txBody>
          <a:bodyPr/>
          <a:lstStyle/>
          <a:p>
            <a:r>
              <a:rPr lang="en-US"/>
              <a:t>Real World Application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8" y="2573705"/>
            <a:ext cx="5800866" cy="3963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Industry Production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Accurate Completion Time for stores like car repair shops.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any store's overall employee efficiency.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364C195-B297-0A03-EFF3-0D086B3A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05" y="984176"/>
            <a:ext cx="2214562" cy="193958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66F8306-3A2D-8AE1-EFC2-910F13C2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82" y="4021396"/>
            <a:ext cx="3219564" cy="1682222"/>
          </a:xfrm>
          <a:prstGeom prst="rect">
            <a:avLst/>
          </a:prstGeom>
        </p:spPr>
      </p:pic>
      <p:pic>
        <p:nvPicPr>
          <p:cNvPr id="2" name="Graphic 2">
            <a:extLst>
              <a:ext uri="{FF2B5EF4-FFF2-40B4-BE49-F238E27FC236}">
                <a16:creationId xmlns:a16="http://schemas.microsoft.com/office/drawing/2014/main" id="{E2A7995C-E63C-E5A6-14CB-610942455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9094" y="1561780"/>
            <a:ext cx="5954483" cy="38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FBEC7-56A2-FF7E-7AC2-20213E802269}"/>
              </a:ext>
            </a:extLst>
          </p:cNvPr>
          <p:cNvSpPr/>
          <p:nvPr/>
        </p:nvSpPr>
        <p:spPr>
          <a:xfrm>
            <a:off x="-145576" y="-36394"/>
            <a:ext cx="12565039" cy="712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3">
            <a:extLst>
              <a:ext uri="{FF2B5EF4-FFF2-40B4-BE49-F238E27FC236}">
                <a16:creationId xmlns:a16="http://schemas.microsoft.com/office/drawing/2014/main" id="{83B9EB5F-CDB4-2F4C-1B7D-1D329398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4" y="2588455"/>
            <a:ext cx="7468413" cy="1684361"/>
          </a:xfrm>
        </p:spPr>
        <p:txBody>
          <a:bodyPr>
            <a:normAutofit/>
          </a:bodyPr>
          <a:lstStyle/>
          <a:p>
            <a:r>
              <a:rPr lang="en-US" sz="800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19695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FBEC7-56A2-FF7E-7AC2-20213E802269}"/>
              </a:ext>
            </a:extLst>
          </p:cNvPr>
          <p:cNvSpPr/>
          <p:nvPr/>
        </p:nvSpPr>
        <p:spPr>
          <a:xfrm>
            <a:off x="-145576" y="-36394"/>
            <a:ext cx="12565039" cy="712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3">
            <a:extLst>
              <a:ext uri="{FF2B5EF4-FFF2-40B4-BE49-F238E27FC236}">
                <a16:creationId xmlns:a16="http://schemas.microsoft.com/office/drawing/2014/main" id="{83B9EB5F-CDB4-2F4C-1B7D-1D329398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098" y="2588456"/>
            <a:ext cx="5454555" cy="1684361"/>
          </a:xfrm>
        </p:spPr>
        <p:txBody>
          <a:bodyPr>
            <a:normAutofit/>
          </a:bodyPr>
          <a:lstStyle/>
          <a:p>
            <a:r>
              <a:rPr lang="en-US" sz="8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939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Meet the Team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92EBB33-86ED-44CD-B655-52737F569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25395411"/>
              </p:ext>
            </p:extLst>
          </p:nvPr>
        </p:nvGraphicFramePr>
        <p:xfrm>
          <a:off x="931863" y="1695450"/>
          <a:ext cx="10328275" cy="431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</a:t>
            </a:fld>
            <a:endParaRPr lang="en-US" noProof="0"/>
          </a:p>
        </p:txBody>
      </p:sp>
      <p:pic>
        <p:nvPicPr>
          <p:cNvPr id="6" name="Picture 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B4234C42-5B0A-1601-1418-6DA95334E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983" y="2311627"/>
            <a:ext cx="2180845" cy="2143881"/>
          </a:xfrm>
          <a:prstGeom prst="rect">
            <a:avLst/>
          </a:prstGeom>
        </p:spPr>
      </p:pic>
      <p:pic>
        <p:nvPicPr>
          <p:cNvPr id="7" name="Picture 6" descr="A picture containing building, outdoor, jacket, stone">
            <a:extLst>
              <a:ext uri="{FF2B5EF4-FFF2-40B4-BE49-F238E27FC236}">
                <a16:creationId xmlns:a16="http://schemas.microsoft.com/office/drawing/2014/main" id="{BEA46194-3764-2CCB-9275-028574DA89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86" t="17956" r="7421" b="21303"/>
          <a:stretch/>
        </p:blipFill>
        <p:spPr>
          <a:xfrm rot="16200000">
            <a:off x="8980646" y="2330748"/>
            <a:ext cx="2230363" cy="2105639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D73798E-092A-DE9A-44EE-7E08C8FEA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552" y="2293138"/>
            <a:ext cx="2180859" cy="2180859"/>
          </a:xfrm>
          <a:prstGeom prst="rect">
            <a:avLst/>
          </a:prstGeom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2054182-0384-5FA4-F58F-FF1FE0296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731" r="29612"/>
          <a:stretch/>
        </p:blipFill>
        <p:spPr>
          <a:xfrm>
            <a:off x="3652424" y="2311626"/>
            <a:ext cx="2272532" cy="21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Placeholder 4" descr="A person standing on a rock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300" y="0"/>
            <a:ext cx="4076701" cy="342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0379" y="3716832"/>
            <a:ext cx="6599238" cy="29206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Architecture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Gathering and refining data</a:t>
            </a:r>
            <a:endParaRPr lang="en-US" sz="1600" dirty="0"/>
          </a:p>
          <a:p>
            <a:pPr lvl="1"/>
            <a:r>
              <a:rPr lang="en-US" sz="1600" dirty="0">
                <a:ea typeface="+mn-lt"/>
                <a:cs typeface="+mn-lt"/>
              </a:rPr>
              <a:t>Creating and assessing models</a:t>
            </a:r>
          </a:p>
          <a:p>
            <a:r>
              <a:rPr lang="en-US" dirty="0">
                <a:ea typeface="+mn-lt"/>
                <a:cs typeface="+mn-lt"/>
              </a:rPr>
              <a:t>Constraints, potential enhancements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Real-world implementation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Demonstration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/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/>
              <a:t>Project Idea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90" y="2702622"/>
            <a:ext cx="11015109" cy="15950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Collaboration with Freedom Motors USA (Wheelchair Accessible Car building Company)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Employees work at different stations to build different parts for a specific car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D1637F-04EC-543A-39C8-1221CD1D3ABC}"/>
              </a:ext>
            </a:extLst>
          </p:cNvPr>
          <p:cNvGrpSpPr/>
          <p:nvPr/>
        </p:nvGrpSpPr>
        <p:grpSpPr>
          <a:xfrm>
            <a:off x="1828294" y="3429000"/>
            <a:ext cx="2380486" cy="1881632"/>
            <a:chOff x="464314" y="4626737"/>
            <a:chExt cx="2380486" cy="1881632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70C7F8-A879-E539-19AB-396908BF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314" y="5194430"/>
              <a:ext cx="663446" cy="663446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895D7D8F-D577-B671-BB72-EE625873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63168" y="4626737"/>
              <a:ext cx="1881632" cy="1881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0C9F1E-06E6-2112-30E1-8CEB054BE3AB}"/>
                </a:ext>
              </a:extLst>
            </p:cNvPr>
            <p:cNvSpPr txBox="1"/>
            <p:nvPr/>
          </p:nvSpPr>
          <p:spPr>
            <a:xfrm>
              <a:off x="649045" y="6139037"/>
              <a:ext cx="1881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Station: Engine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3212A-B782-5055-9056-839DAFE8EDF9}"/>
              </a:ext>
            </a:extLst>
          </p:cNvPr>
          <p:cNvGrpSpPr/>
          <p:nvPr/>
        </p:nvGrpSpPr>
        <p:grpSpPr>
          <a:xfrm>
            <a:off x="4764534" y="3429000"/>
            <a:ext cx="2426206" cy="1881632"/>
            <a:chOff x="418594" y="4626737"/>
            <a:chExt cx="2426206" cy="1881632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C8EEA2D-D9C7-C9F6-8F72-2DD8B757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594" y="5194430"/>
              <a:ext cx="663446" cy="663446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EDE555FA-986D-C70F-6098-DEE2A7D32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63168" y="4626737"/>
              <a:ext cx="1881632" cy="18816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ADEB9-8BA9-B39F-B334-021DD5B23B76}"/>
                </a:ext>
              </a:extLst>
            </p:cNvPr>
            <p:cNvSpPr txBox="1"/>
            <p:nvPr/>
          </p:nvSpPr>
          <p:spPr>
            <a:xfrm>
              <a:off x="649045" y="6139037"/>
              <a:ext cx="1881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Station: Wheel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46A69-6EA5-F245-3D84-1C9EA498149F}"/>
              </a:ext>
            </a:extLst>
          </p:cNvPr>
          <p:cNvGrpSpPr/>
          <p:nvPr/>
        </p:nvGrpSpPr>
        <p:grpSpPr>
          <a:xfrm>
            <a:off x="7746494" y="3429000"/>
            <a:ext cx="2426206" cy="1881632"/>
            <a:chOff x="418594" y="4626737"/>
            <a:chExt cx="2426206" cy="1881632"/>
          </a:xfrm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F7FD92D-D01B-49F6-526A-B7C1A093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594" y="5194430"/>
              <a:ext cx="663446" cy="663446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C5B7A925-C8ED-FB3D-C621-D8D08DA9C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168" y="4626737"/>
              <a:ext cx="1881632" cy="1881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38F06C-63FB-3817-9A41-F8BF0755BBBC}"/>
                </a:ext>
              </a:extLst>
            </p:cNvPr>
            <p:cNvSpPr txBox="1"/>
            <p:nvPr/>
          </p:nvSpPr>
          <p:spPr>
            <a:xfrm>
              <a:off x="649045" y="6139037"/>
              <a:ext cx="1881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Station: Bumper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D94E2D2-D410-5ED4-976C-FCBE10A81957}"/>
              </a:ext>
            </a:extLst>
          </p:cNvPr>
          <p:cNvSpPr txBox="1"/>
          <p:nvPr/>
        </p:nvSpPr>
        <p:spPr>
          <a:xfrm>
            <a:off x="262491" y="5591750"/>
            <a:ext cx="8302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</a:t>
            </a:r>
            <a:r>
              <a:rPr lang="en-US" sz="2000" dirty="0"/>
              <a:t> Goal: Predict employee working time</a:t>
            </a: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27974"/>
            <a:ext cx="12192000" cy="247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D812A0C2-BD38-FB4C-2C11-E10738DAF808}"/>
              </a:ext>
            </a:extLst>
          </p:cNvPr>
          <p:cNvSpPr txBox="1">
            <a:spLocks/>
          </p:cNvSpPr>
          <p:nvPr/>
        </p:nvSpPr>
        <p:spPr>
          <a:xfrm>
            <a:off x="262491" y="2702622"/>
            <a:ext cx="9195408" cy="2001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0" y="-46653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06D93D7-6639-C1A0-80E6-EB04C4D1470D}"/>
              </a:ext>
            </a:extLst>
          </p:cNvPr>
          <p:cNvSpPr txBox="1">
            <a:spLocks/>
          </p:cNvSpPr>
          <p:nvPr/>
        </p:nvSpPr>
        <p:spPr>
          <a:xfrm>
            <a:off x="542410" y="713463"/>
            <a:ext cx="5945393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0EDD024-51F2-C7CD-790A-CD9336E3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38" y="2433599"/>
            <a:ext cx="7940721" cy="40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0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74626"/>
            <a:ext cx="12192000" cy="22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65129361-E8EF-E688-5B50-7324514D9926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9277428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and Clean up</a:t>
            </a:r>
          </a:p>
        </p:txBody>
      </p:sp>
      <p:sp>
        <p:nvSpPr>
          <p:cNvPr id="13" name="Content Placeholder 18">
            <a:extLst>
              <a:ext uri="{FF2B5EF4-FFF2-40B4-BE49-F238E27FC236}">
                <a16:creationId xmlns:a16="http://schemas.microsoft.com/office/drawing/2014/main" id="{9CC283B2-5AAE-E349-067B-A8A3DDB42450}"/>
              </a:ext>
            </a:extLst>
          </p:cNvPr>
          <p:cNvSpPr txBox="1">
            <a:spLocks/>
          </p:cNvSpPr>
          <p:nvPr/>
        </p:nvSpPr>
        <p:spPr>
          <a:xfrm>
            <a:off x="143597" y="2382027"/>
            <a:ext cx="12093282" cy="379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We received a dataset from Freedom Motors USA of 789 Cars (</a:t>
            </a:r>
            <a:r>
              <a:rPr lang="en-US" b="1">
                <a:solidFill>
                  <a:schemeClr val="tx1"/>
                </a:solidFill>
              </a:rPr>
              <a:t>26,414</a:t>
            </a:r>
            <a:r>
              <a:rPr lang="en-US">
                <a:solidFill>
                  <a:schemeClr val="tx1"/>
                </a:solidFill>
              </a:rPr>
              <a:t> records)  </a:t>
            </a:r>
          </a:p>
          <a:p>
            <a:pPr marL="1028700" lvl="1" indent="-342900"/>
            <a:endParaRPr lang="en-US">
              <a:solidFill>
                <a:schemeClr val="tx1"/>
              </a:solidFill>
            </a:endParaRPr>
          </a:p>
          <a:p>
            <a:pPr marL="342900" indent="-342900"/>
            <a:endParaRPr lang="en-US"/>
          </a:p>
          <a:p>
            <a:pPr marL="1485900" lvl="2" indent="-342900"/>
            <a:endParaRPr lang="en-US">
              <a:solidFill>
                <a:schemeClr val="tx1"/>
              </a:solidFill>
            </a:endParaRPr>
          </a:p>
          <a:p>
            <a:pPr marL="1028700" lvl="1" indent="-342900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2D2797-E59C-22FD-6CDC-275969E2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82" y="2959874"/>
            <a:ext cx="7164388" cy="1439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73DB5-C930-C361-40E2-F68A5F4A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836" y="4713985"/>
            <a:ext cx="5907601" cy="1527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E20D27-B207-9D05-53DC-CEC405C75368}"/>
              </a:ext>
            </a:extLst>
          </p:cNvPr>
          <p:cNvSpPr txBox="1"/>
          <p:nvPr/>
        </p:nvSpPr>
        <p:spPr>
          <a:xfrm flipH="1">
            <a:off x="145111" y="2988609"/>
            <a:ext cx="38372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Columns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Employee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Stock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Check-in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Check-out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Rows Removed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Empty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Cells with working time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Stations – Queue, Detail, and etc</a:t>
            </a:r>
          </a:p>
        </p:txBody>
      </p:sp>
    </p:spTree>
    <p:extLst>
      <p:ext uri="{BB962C8B-B14F-4D97-AF65-F5344CB8AC3E}">
        <p14:creationId xmlns:p14="http://schemas.microsoft.com/office/powerpoint/2010/main" val="129121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-46653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27974"/>
            <a:ext cx="12192000" cy="2763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65129361-E8EF-E688-5B50-7324514D9926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9277428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Dataset</a:t>
            </a:r>
          </a:p>
        </p:txBody>
      </p:sp>
      <p:sp>
        <p:nvSpPr>
          <p:cNvPr id="13" name="Content Placeholder 18">
            <a:extLst>
              <a:ext uri="{FF2B5EF4-FFF2-40B4-BE49-F238E27FC236}">
                <a16:creationId xmlns:a16="http://schemas.microsoft.com/office/drawing/2014/main" id="{9CC283B2-5AAE-E349-067B-A8A3DDB42450}"/>
              </a:ext>
            </a:extLst>
          </p:cNvPr>
          <p:cNvSpPr txBox="1">
            <a:spLocks/>
          </p:cNvSpPr>
          <p:nvPr/>
        </p:nvSpPr>
        <p:spPr>
          <a:xfrm>
            <a:off x="262491" y="2790544"/>
            <a:ext cx="12093282" cy="379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lvl="1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342900" indent="-342900"/>
            <a:r>
              <a:rPr lang="en-US" sz="2000"/>
              <a:t>L</a:t>
            </a:r>
          </a:p>
          <a:p>
            <a:pPr lvl="2" indent="0">
              <a:buNone/>
            </a:pPr>
            <a:endParaRPr lang="en-US"/>
          </a:p>
          <a:p>
            <a:pPr lvl="2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1028700" lvl="1" indent="-342900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D3279-07C8-CE7E-B5F9-CF8912A6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09" y="2700404"/>
            <a:ext cx="6650394" cy="3546368"/>
          </a:xfrm>
          <a:prstGeom prst="rect">
            <a:avLst/>
          </a:prstGeom>
          <a:ln>
            <a:solidFill>
              <a:srgbClr val="2B2B2B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2B939-B46B-42E3-D8E7-CF09791C52A1}"/>
              </a:ext>
            </a:extLst>
          </p:cNvPr>
          <p:cNvSpPr txBox="1"/>
          <p:nvPr/>
        </p:nvSpPr>
        <p:spPr>
          <a:xfrm>
            <a:off x="262491" y="2691765"/>
            <a:ext cx="39576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cleaning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year, make, and model to Vehicle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Added lunchtime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Removed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number of records  5136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Implementations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Station Name - One Hot encoding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Vehicle – Label Encoding</a:t>
            </a:r>
          </a:p>
        </p:txBody>
      </p:sp>
    </p:spTree>
    <p:extLst>
      <p:ext uri="{BB962C8B-B14F-4D97-AF65-F5344CB8AC3E}">
        <p14:creationId xmlns:p14="http://schemas.microsoft.com/office/powerpoint/2010/main" val="354805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0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74626"/>
            <a:ext cx="12192000" cy="22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9981AB-B58F-3B2A-1E60-A48AD7788D3A}"/>
              </a:ext>
            </a:extLst>
          </p:cNvPr>
          <p:cNvSpPr/>
          <p:nvPr/>
        </p:nvSpPr>
        <p:spPr>
          <a:xfrm>
            <a:off x="0" y="2274626"/>
            <a:ext cx="12192000" cy="4583374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06D93D7-6639-C1A0-80E6-EB04C4D1470D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10048897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Model Training and Evaluation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D812A0C2-BD38-FB4C-2C11-E10738DAF808}"/>
              </a:ext>
            </a:extLst>
          </p:cNvPr>
          <p:cNvSpPr txBox="1">
            <a:spLocks/>
          </p:cNvSpPr>
          <p:nvPr/>
        </p:nvSpPr>
        <p:spPr>
          <a:xfrm>
            <a:off x="262491" y="2702622"/>
            <a:ext cx="9195408" cy="55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R^2 Scores on Test Set yielded by different models: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4D35DB-46A8-62D4-81AB-5FEF95CA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2" y="3741272"/>
            <a:ext cx="3895621" cy="1835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80EF07-2165-97C3-E9EF-B087AA2B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3" y="5576652"/>
            <a:ext cx="4441426" cy="498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FEE606-82FE-3FAD-8D2C-E5EAB3630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720" y="3215054"/>
            <a:ext cx="4945979" cy="2887813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5E2E57-C06E-EEA0-960D-550B7188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63" y="3294261"/>
            <a:ext cx="5675438" cy="5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6723A-0BB0-86CB-D09F-31FC726ADEE1}"/>
              </a:ext>
            </a:extLst>
          </p:cNvPr>
          <p:cNvSpPr/>
          <p:nvPr/>
        </p:nvSpPr>
        <p:spPr>
          <a:xfrm>
            <a:off x="44879" y="0"/>
            <a:ext cx="12192000" cy="227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B5247-D698-F3A7-89A7-A0C33513B4A6}"/>
              </a:ext>
            </a:extLst>
          </p:cNvPr>
          <p:cNvSpPr/>
          <p:nvPr/>
        </p:nvSpPr>
        <p:spPr>
          <a:xfrm>
            <a:off x="0" y="2274626"/>
            <a:ext cx="12192000" cy="22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9981AB-B58F-3B2A-1E60-A48AD7788D3A}"/>
              </a:ext>
            </a:extLst>
          </p:cNvPr>
          <p:cNvSpPr/>
          <p:nvPr/>
        </p:nvSpPr>
        <p:spPr>
          <a:xfrm>
            <a:off x="0" y="2274626"/>
            <a:ext cx="12192000" cy="4583374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706D93D7-6639-C1A0-80E6-EB04C4D1470D}"/>
              </a:ext>
            </a:extLst>
          </p:cNvPr>
          <p:cNvSpPr txBox="1">
            <a:spLocks/>
          </p:cNvSpPr>
          <p:nvPr/>
        </p:nvSpPr>
        <p:spPr>
          <a:xfrm>
            <a:off x="689987" y="805218"/>
            <a:ext cx="5945393" cy="106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Model Training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D812A0C2-BD38-FB4C-2C11-E10738DAF808}"/>
              </a:ext>
            </a:extLst>
          </p:cNvPr>
          <p:cNvSpPr txBox="1">
            <a:spLocks/>
          </p:cNvSpPr>
          <p:nvPr/>
        </p:nvSpPr>
        <p:spPr>
          <a:xfrm>
            <a:off x="262491" y="2702622"/>
            <a:ext cx="9195408" cy="55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R^2 Scores on Test Set yielded by different models: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C0A11-3B7C-7E28-FD6C-BEB87B03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75" y="3260651"/>
            <a:ext cx="4625780" cy="21406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9242F4-D8C7-3C38-3AF8-A421ACD1506A}"/>
              </a:ext>
            </a:extLst>
          </p:cNvPr>
          <p:cNvCxnSpPr>
            <a:cxnSpLocks/>
          </p:cNvCxnSpPr>
          <p:nvPr/>
        </p:nvCxnSpPr>
        <p:spPr>
          <a:xfrm flipH="1">
            <a:off x="5212455" y="3891517"/>
            <a:ext cx="306676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31621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F80C80495BFB40B96660AE809DD33C" ma:contentTypeVersion="2" ma:contentTypeDescription="Create a new document." ma:contentTypeScope="" ma:versionID="a44fc1b7c98071a7bc6c25526078de34">
  <xsd:schema xmlns:xsd="http://www.w3.org/2001/XMLSchema" xmlns:xs="http://www.w3.org/2001/XMLSchema" xmlns:p="http://schemas.microsoft.com/office/2006/metadata/properties" xmlns:ns2="64a5120e-b941-4c0b-b80f-5f9a55fd56c7" targetNamespace="http://schemas.microsoft.com/office/2006/metadata/properties" ma:root="true" ma:fieldsID="026d097047149972ca47519f291350b4" ns2:_="">
    <xsd:import namespace="64a5120e-b941-4c0b-b80f-5f9a55fd5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5120e-b941-4c0b-b80f-5f9a55fd56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8AA106-6D6E-4E43-8D81-36905F5281F3}">
  <ds:schemaRefs>
    <ds:schemaRef ds:uri="64a5120e-b941-4c0b-b80f-5f9a55fd56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64a5120e-b941-4c0b-b80f-5f9a55fd56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{0FBBB84F-2B4E-457F-AEE2-F48ED3698999}tf89117832_win32</Template>
  <TotalTime>20</TotalTime>
  <Words>373</Words>
  <Application>Microsoft Office PowerPoint</Application>
  <PresentationFormat>Widescreen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ColorBlockVTI</vt:lpstr>
      <vt:lpstr>Time Prediction Model for Automotive Production Line</vt:lpstr>
      <vt:lpstr>Meet the Team</vt:lpstr>
      <vt:lpstr>Overview</vt:lpstr>
      <vt:lpstr>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a demo</vt:lpstr>
      <vt:lpstr>PowerPoint Presentation</vt:lpstr>
      <vt:lpstr>PowerPoint Presentation</vt:lpstr>
      <vt:lpstr>Real World Application</vt:lpstr>
      <vt:lpstr>Any Question?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Abiruzzaman Palok</dc:creator>
  <cp:lastModifiedBy>Md Abiruzzaman Palok</cp:lastModifiedBy>
  <cp:revision>1</cp:revision>
  <dcterms:created xsi:type="dcterms:W3CDTF">2023-04-12T23:19:45Z</dcterms:created>
  <dcterms:modified xsi:type="dcterms:W3CDTF">2023-04-13T22:33:59Z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0x010100C1F80C80495BFB40B96660AE809DD33C</vt:lpwstr>
  </property>
</Properties>
</file>